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8"/>
  </p:notesMasterIdLst>
  <p:sldIdLst>
    <p:sldId id="257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71" r:id="rId13"/>
    <p:sldId id="256" r:id="rId14"/>
    <p:sldId id="272" r:id="rId15"/>
    <p:sldId id="275" r:id="rId16"/>
    <p:sldId id="258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6327"/>
  </p:normalViewPr>
  <p:slideViewPr>
    <p:cSldViewPr snapToGrid="0">
      <p:cViewPr varScale="1">
        <p:scale>
          <a:sx n="123" d="100"/>
          <a:sy n="123" d="100"/>
        </p:scale>
        <p:origin x="69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2CA1BF-CA4C-3B4E-8715-98AFF0372601}" type="datetimeFigureOut">
              <a:rPr lang="en-US" smtClean="0"/>
              <a:t>9/18/23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DBE9B4-AD5A-F245-8EB6-B53FEB76E0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5206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Music: “Let Go” Judah &amp; The Lions</a:t>
            </a:r>
          </a:p>
          <a:p>
            <a:r>
              <a:rPr lang="en-US" dirty="0"/>
              <a:t>Music fades in, </a:t>
            </a:r>
            <a:r>
              <a:rPr lang="en-US" dirty="0" err="1"/>
              <a:t>slowmo</a:t>
            </a:r>
            <a:r>
              <a:rPr lang="en-US" dirty="0"/>
              <a:t> panning shot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DBE9B4-AD5A-F245-8EB6-B53FEB76E0A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9167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Tracking </a:t>
            </a:r>
            <a:r>
              <a:rPr lang="en-US" dirty="0" err="1"/>
              <a:t>speedramp</a:t>
            </a:r>
            <a:r>
              <a:rPr lang="en-US" dirty="0"/>
              <a:t> into the end zone </a:t>
            </a:r>
          </a:p>
          <a:p>
            <a:r>
              <a:rPr lang="en-US" dirty="0"/>
              <a:t>Wipe into running back </a:t>
            </a:r>
          </a:p>
          <a:p>
            <a:r>
              <a:rPr lang="en-US" dirty="0"/>
              <a:t>Bouncing motion track run down hill from </a:t>
            </a:r>
            <a:r>
              <a:rPr lang="en-US" dirty="0" err="1"/>
              <a:t>howard’s</a:t>
            </a:r>
            <a:r>
              <a:rPr lang="en-US" dirty="0"/>
              <a:t> rock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DBE9B4-AD5A-F245-8EB6-B53FEB76E0A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7424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Quick </a:t>
            </a:r>
            <a:r>
              <a:rPr lang="en-US"/>
              <a:t>wiping shot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DBE9B4-AD5A-F245-8EB6-B53FEB76E0A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898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 shot pan left</a:t>
            </a:r>
          </a:p>
          <a:p>
            <a:r>
              <a:rPr lang="en-US" dirty="0"/>
              <a:t>Fade into </a:t>
            </a:r>
            <a:r>
              <a:rPr lang="en-US" dirty="0" err="1"/>
              <a:t>paning</a:t>
            </a:r>
            <a:r>
              <a:rPr lang="en-US" dirty="0"/>
              <a:t> shot to the right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DBE9B4-AD5A-F245-8EB6-B53FEB76E0A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9894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Quick cuts between bass drum, speed ramp to match tempo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DBE9B4-AD5A-F245-8EB6-B53FEB76E0A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9452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Slowmo</a:t>
            </a:r>
            <a:r>
              <a:rPr lang="en-US" dirty="0"/>
              <a:t> pan left to right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DBE9B4-AD5A-F245-8EB6-B53FEB76E0A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6093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DBE9B4-AD5A-F245-8EB6-B53FEB76E0A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1002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“It’s time” fades in </a:t>
            </a:r>
          </a:p>
          <a:p>
            <a:r>
              <a:rPr lang="en-US" dirty="0"/>
              <a:t>Music fades out </a:t>
            </a:r>
          </a:p>
          <a:p>
            <a:r>
              <a:rPr lang="en-US" dirty="0" err="1"/>
              <a:t>Espn</a:t>
            </a:r>
            <a:r>
              <a:rPr lang="en-US" dirty="0"/>
              <a:t> logo fades in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DBE9B4-AD5A-F245-8EB6-B53FEB76E0A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9034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Slowmo</a:t>
            </a:r>
            <a:r>
              <a:rPr lang="en-US" dirty="0"/>
              <a:t> panning shot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DBE9B4-AD5A-F245-8EB6-B53FEB76E0A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6511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slowmo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DBE9B4-AD5A-F245-8EB6-B53FEB76E0A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8807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Slowmo</a:t>
            </a:r>
            <a:r>
              <a:rPr lang="en-US" dirty="0"/>
              <a:t> panning of bus pulling up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DBE9B4-AD5A-F245-8EB6-B53FEB76E0A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6837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Low angle tracking shot</a:t>
            </a:r>
          </a:p>
          <a:p>
            <a:r>
              <a:rPr lang="en-US" dirty="0" err="1"/>
              <a:t>Slowmo</a:t>
            </a:r>
            <a:r>
              <a:rPr lang="en-US" dirty="0"/>
              <a:t> pan </a:t>
            </a:r>
          </a:p>
          <a:p>
            <a:r>
              <a:rPr lang="en-US" dirty="0"/>
              <a:t>High angle tracking flyover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DBE9B4-AD5A-F245-8EB6-B53FEB76E0A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4841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Speedramp</a:t>
            </a:r>
            <a:r>
              <a:rPr lang="en-US" dirty="0"/>
              <a:t> the jump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DBE9B4-AD5A-F245-8EB6-B53FEB76E0A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1374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Slowmo</a:t>
            </a:r>
            <a:r>
              <a:rPr lang="en-US" dirty="0"/>
              <a:t> running followed by speed ramp transition into Michigan player running. Wipe transition to </a:t>
            </a:r>
            <a:r>
              <a:rPr lang="en-US" dirty="0" err="1"/>
              <a:t>slowmo</a:t>
            </a:r>
            <a:r>
              <a:rPr lang="en-US" dirty="0"/>
              <a:t> pan of front desk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DBE9B4-AD5A-F245-8EB6-B53FEB76E0A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3830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Jump cut </a:t>
            </a:r>
            <a:r>
              <a:rPr lang="en-US" dirty="0" err="1"/>
              <a:t>slommo</a:t>
            </a:r>
            <a:r>
              <a:rPr lang="en-US" dirty="0"/>
              <a:t> motion track of midshipmen jumping up and down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DBE9B4-AD5A-F245-8EB6-B53FEB76E0A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5683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Slowmo</a:t>
            </a:r>
            <a:r>
              <a:rPr lang="en-US" dirty="0"/>
              <a:t> tracking of trophy hoist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DBE9B4-AD5A-F245-8EB6-B53FEB76E0A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8325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6F0D4-1ACE-C045-AC82-6124C16A0913}" type="datetimeFigureOut">
              <a:rPr lang="en-US" smtClean="0"/>
              <a:t>9/18/23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5D4DD-432D-B340-8977-319274A7B9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4822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6F0D4-1ACE-C045-AC82-6124C16A0913}" type="datetimeFigureOut">
              <a:rPr lang="en-US" smtClean="0"/>
              <a:t>9/18/23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5D4DD-432D-B340-8977-319274A7B9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533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6F0D4-1ACE-C045-AC82-6124C16A0913}" type="datetimeFigureOut">
              <a:rPr lang="en-US" smtClean="0"/>
              <a:t>9/18/23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5D4DD-432D-B340-8977-319274A7B9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2463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6F0D4-1ACE-C045-AC82-6124C16A0913}" type="datetimeFigureOut">
              <a:rPr lang="en-US" smtClean="0"/>
              <a:t>9/18/23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5D4DD-432D-B340-8977-319274A7B9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8916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6F0D4-1ACE-C045-AC82-6124C16A0913}" type="datetimeFigureOut">
              <a:rPr lang="en-US" smtClean="0"/>
              <a:t>9/18/23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5D4DD-432D-B340-8977-319274A7B9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7788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6F0D4-1ACE-C045-AC82-6124C16A0913}" type="datetimeFigureOut">
              <a:rPr lang="en-US" smtClean="0"/>
              <a:t>9/18/23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5D4DD-432D-B340-8977-319274A7B9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4777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6F0D4-1ACE-C045-AC82-6124C16A0913}" type="datetimeFigureOut">
              <a:rPr lang="en-US" smtClean="0"/>
              <a:t>9/18/23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5D4DD-432D-B340-8977-319274A7B9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6473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6F0D4-1ACE-C045-AC82-6124C16A0913}" type="datetimeFigureOut">
              <a:rPr lang="en-US" smtClean="0"/>
              <a:t>9/18/23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5D4DD-432D-B340-8977-319274A7B9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4948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6F0D4-1ACE-C045-AC82-6124C16A0913}" type="datetimeFigureOut">
              <a:rPr lang="en-US" smtClean="0"/>
              <a:t>9/18/23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5D4DD-432D-B340-8977-319274A7B9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9262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6F0D4-1ACE-C045-AC82-6124C16A0913}" type="datetimeFigureOut">
              <a:rPr lang="en-US" smtClean="0"/>
              <a:t>9/18/23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5D4DD-432D-B340-8977-319274A7B9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0492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6F0D4-1ACE-C045-AC82-6124C16A0913}" type="datetimeFigureOut">
              <a:rPr lang="en-US" smtClean="0"/>
              <a:t>9/18/23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5D4DD-432D-B340-8977-319274A7B9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7319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76F0D4-1ACE-C045-AC82-6124C16A0913}" type="datetimeFigureOut">
              <a:rPr lang="en-US" smtClean="0"/>
              <a:t>9/18/23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D5D4DD-432D-B340-8977-319274A7B9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76476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onlineschoolscenter.com/25-outstanding-college-marching-bands/" TargetMode="Externa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playitusa.com/category/ncaa-football/" TargetMode="External"/><Relationship Id="rId3" Type="http://schemas.openxmlformats.org/officeDocument/2006/relationships/image" Target="../media/image14.jpg"/><Relationship Id="rId7" Type="http://schemas.openxmlformats.org/officeDocument/2006/relationships/image" Target="../media/image16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playitusa.com/ncaa-football/2015/09/69519/podcast-ncaa-football-preview-by-delta-house/" TargetMode="External"/><Relationship Id="rId5" Type="http://schemas.openxmlformats.org/officeDocument/2006/relationships/image" Target="../media/image15.jpg"/><Relationship Id="rId4" Type="http://schemas.openxmlformats.org/officeDocument/2006/relationships/hyperlink" Target="https://ftygam.blogspot.com/2019/07/football-game-today-time.html" TargetMode="Externa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sportsbetting.dog/college-football-over-under-records-2023/" TargetMode="External"/><Relationship Id="rId3" Type="http://schemas.openxmlformats.org/officeDocument/2006/relationships/image" Target="../media/image17.jpg"/><Relationship Id="rId7" Type="http://schemas.openxmlformats.org/officeDocument/2006/relationships/image" Target="../media/image19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si.com/fannation/college/cfb-hq/ncaa-football/college-football-expansion-army-realignment-aac-interest" TargetMode="External"/><Relationship Id="rId5" Type="http://schemas.openxmlformats.org/officeDocument/2006/relationships/image" Target="../media/image18.jpg"/><Relationship Id="rId4" Type="http://schemas.openxmlformats.org/officeDocument/2006/relationships/hyperlink" Target="https://collegefootballnews.com/cfn/georgia-bulldogs-remember-them-college-football-week-2-most-underrated-thing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tdalabamamag.com/2019/10/26/the-true-impact-of-bryant-denny-stadiums-new-led-lights/" TargetMode="External"/><Relationship Id="rId5" Type="http://schemas.openxmlformats.org/officeDocument/2006/relationships/image" Target="../media/image21.jpg"/><Relationship Id="rId4" Type="http://schemas.openxmlformats.org/officeDocument/2006/relationships/hyperlink" Target="https://www.youtube.com/watch?v=dv3QlR6z8KY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illiamsonsource.com/tennessee-college-football-2023-schedule-week-2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eurosport.de/american-football/thursday-night-football-amazon-zeigt-nfl-spiele-im-livestream_sto6118862/story.shtml" TargetMode="Externa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emeatribune.com/spread-options-college-football-week-3-picks-against-the-spread/" TargetMode="External"/><Relationship Id="rId3" Type="http://schemas.openxmlformats.org/officeDocument/2006/relationships/image" Target="../media/image24.jpg"/><Relationship Id="rId7" Type="http://schemas.openxmlformats.org/officeDocument/2006/relationships/image" Target="../media/image26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ncaa.com/news/football/article/2023-09-11/tennessee-state-joins-top-10-week-3s-hbcu-football-power-rankings" TargetMode="External"/><Relationship Id="rId5" Type="http://schemas.openxmlformats.org/officeDocument/2006/relationships/image" Target="../media/image25.jpg"/><Relationship Id="rId4" Type="http://schemas.openxmlformats.org/officeDocument/2006/relationships/hyperlink" Target="https://www.usatoday.com/story/sports/ncaaf/2023/09/11/college-football-week-2-overreactions-texas-alabama/70803984007/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wallpapercave.com/espn-wallpapers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diffuser.fm/college-marching-bands-that-rock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sports.yahoo.com/college-football-polls-sec-teams-172459725.html?src=rss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pinterest.es/pin/clemsons-team-bus--565342559453327108/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unl.edu/band/welcome" TargetMode="External"/><Relationship Id="rId3" Type="http://schemas.openxmlformats.org/officeDocument/2006/relationships/image" Target="../media/image5.jpg"/><Relationship Id="rId7" Type="http://schemas.openxmlformats.org/officeDocument/2006/relationships/image" Target="../media/image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pinterest.com/pin/302796774916343505/" TargetMode="External"/><Relationship Id="rId5" Type="http://schemas.openxmlformats.org/officeDocument/2006/relationships/image" Target="../media/image6.jpg"/><Relationship Id="rId4" Type="http://schemas.openxmlformats.org/officeDocument/2006/relationships/hyperlink" Target="https://www.pinterest.com/pin/188166090669880622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arizonasports.com/story/3533961/record-pac-12-teams-ap-college-football-top-25-rankings/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i.com/fannation/college/cfb-hq/ncaa-football-picks/florida-tennessee-game-picks-predictions-college-football-computer-picks-week-3" TargetMode="External"/><Relationship Id="rId3" Type="http://schemas.openxmlformats.org/officeDocument/2006/relationships/image" Target="../media/image9.jpg"/><Relationship Id="rId7" Type="http://schemas.openxmlformats.org/officeDocument/2006/relationships/image" Target="../media/image1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sportal.co.in/2023/09/disney-returns-college-football-nfl-to-cable/" TargetMode="External"/><Relationship Id="rId5" Type="http://schemas.openxmlformats.org/officeDocument/2006/relationships/image" Target="../media/image10.jpg"/><Relationship Id="rId4" Type="http://schemas.openxmlformats.org/officeDocument/2006/relationships/hyperlink" Target="https://www.si.com/fannation/college/cfb-hq/ncaa-football-picks/college-football-week-3-picks-predictions-by-proven-computer-model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commons.wikimedia.org/wiki/File:US_Navy_031101-N-0399H-006_The_U.S._Naval_Academy_Brigade_of_Midshipmen_stands_in_formation_during_opening_ceremonies.jpg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11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" name="Picture 6" descr="A group of people playing instruments&#10;&#10;Description automatically generated">
            <a:extLst>
              <a:ext uri="{FF2B5EF4-FFF2-40B4-BE49-F238E27FC236}">
                <a16:creationId xmlns:a16="http://schemas.microsoft.com/office/drawing/2014/main" id="{462F9C2E-C8BD-E29C-EBD5-9757E322D3C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t="3284" b="12463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291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6C2997EE-0889-44C3-AC0D-18F26AC9AA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football player running with a football&#10;&#10;Description automatically generated">
            <a:extLst>
              <a:ext uri="{FF2B5EF4-FFF2-40B4-BE49-F238E27FC236}">
                <a16:creationId xmlns:a16="http://schemas.microsoft.com/office/drawing/2014/main" id="{4AD6A961-3E4C-ED0A-B441-1F7EE69EFDB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472" r="1" b="1"/>
          <a:stretch/>
        </p:blipFill>
        <p:spPr>
          <a:xfrm>
            <a:off x="5622233" y="10"/>
            <a:ext cx="6569769" cy="3750724"/>
          </a:xfrm>
          <a:custGeom>
            <a:avLst/>
            <a:gdLst/>
            <a:ahLst/>
            <a:cxnLst/>
            <a:rect l="l" t="t" r="r" b="b"/>
            <a:pathLst>
              <a:path w="6569769" h="3750734">
                <a:moveTo>
                  <a:pt x="1738471" y="0"/>
                </a:moveTo>
                <a:lnTo>
                  <a:pt x="6569769" y="0"/>
                </a:lnTo>
                <a:lnTo>
                  <a:pt x="6569769" y="3750734"/>
                </a:lnTo>
                <a:lnTo>
                  <a:pt x="0" y="3750734"/>
                </a:lnTo>
                <a:close/>
              </a:path>
            </a:pathLst>
          </a:custGeom>
        </p:spPr>
      </p:pic>
      <p:pic>
        <p:nvPicPr>
          <p:cNvPr id="9" name="Picture 8" descr="A football game with a crowd of people&#10;&#10;Description automatically generated">
            <a:extLst>
              <a:ext uri="{FF2B5EF4-FFF2-40B4-BE49-F238E27FC236}">
                <a16:creationId xmlns:a16="http://schemas.microsoft.com/office/drawing/2014/main" id="{568D614A-87C1-3AB5-CF9E-9E44C3D619E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t="25840"/>
          <a:stretch/>
        </p:blipFill>
        <p:spPr>
          <a:xfrm>
            <a:off x="4182011" y="3887894"/>
            <a:ext cx="8009991" cy="2970106"/>
          </a:xfrm>
          <a:custGeom>
            <a:avLst/>
            <a:gdLst/>
            <a:ahLst/>
            <a:cxnLst/>
            <a:rect l="l" t="t" r="r" b="b"/>
            <a:pathLst>
              <a:path w="8009991" h="2970106">
                <a:moveTo>
                  <a:pt x="1376648" y="0"/>
                </a:moveTo>
                <a:lnTo>
                  <a:pt x="8009991" y="0"/>
                </a:lnTo>
                <a:lnTo>
                  <a:pt x="8009991" y="2970106"/>
                </a:lnTo>
                <a:lnTo>
                  <a:pt x="0" y="2970106"/>
                </a:lnTo>
                <a:close/>
              </a:path>
            </a:pathLst>
          </a:custGeom>
        </p:spPr>
      </p:pic>
      <p:pic>
        <p:nvPicPr>
          <p:cNvPr id="3" name="Picture 2" descr="A football player running with a football&#10;&#10;Description automatically generated">
            <a:extLst>
              <a:ext uri="{FF2B5EF4-FFF2-40B4-BE49-F238E27FC236}">
                <a16:creationId xmlns:a16="http://schemas.microsoft.com/office/drawing/2014/main" id="{4289F921-3C62-652A-AEF1-2B3391BFFC6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l="16909" r="21550"/>
          <a:stretch/>
        </p:blipFill>
        <p:spPr>
          <a:xfrm>
            <a:off x="20" y="10"/>
            <a:ext cx="7503091" cy="6857990"/>
          </a:xfrm>
          <a:custGeom>
            <a:avLst/>
            <a:gdLst/>
            <a:ahLst/>
            <a:cxnLst/>
            <a:rect l="l" t="t" r="r" b="b"/>
            <a:pathLst>
              <a:path w="7503111" h="6858000">
                <a:moveTo>
                  <a:pt x="0" y="0"/>
                </a:moveTo>
                <a:lnTo>
                  <a:pt x="677334" y="0"/>
                </a:lnTo>
                <a:lnTo>
                  <a:pt x="1168036" y="0"/>
                </a:lnTo>
                <a:lnTo>
                  <a:pt x="1205499" y="0"/>
                </a:lnTo>
                <a:lnTo>
                  <a:pt x="1647632" y="0"/>
                </a:lnTo>
                <a:lnTo>
                  <a:pt x="7215401" y="0"/>
                </a:lnTo>
                <a:lnTo>
                  <a:pt x="4041567" y="6852993"/>
                </a:lnTo>
                <a:lnTo>
                  <a:pt x="7503111" y="6852993"/>
                </a:lnTo>
                <a:lnTo>
                  <a:pt x="7503111" y="6852994"/>
                </a:lnTo>
                <a:lnTo>
                  <a:pt x="1647632" y="6852994"/>
                </a:lnTo>
                <a:lnTo>
                  <a:pt x="1647632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0470730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football player in a red uniform&#10;&#10;Description automatically generated">
            <a:extLst>
              <a:ext uri="{FF2B5EF4-FFF2-40B4-BE49-F238E27FC236}">
                <a16:creationId xmlns:a16="http://schemas.microsoft.com/office/drawing/2014/main" id="{56052CF8-1451-B4BA-CDB3-62CD3583102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3137" r="9291" b="1"/>
          <a:stretch/>
        </p:blipFill>
        <p:spPr>
          <a:xfrm>
            <a:off x="7794519" y="3506112"/>
            <a:ext cx="4397481" cy="3351888"/>
          </a:xfrm>
          <a:custGeom>
            <a:avLst/>
            <a:gdLst/>
            <a:ahLst/>
            <a:cxnLst/>
            <a:rect l="l" t="t" r="r" b="b"/>
            <a:pathLst>
              <a:path w="4397481" h="3351888">
                <a:moveTo>
                  <a:pt x="0" y="0"/>
                </a:moveTo>
                <a:lnTo>
                  <a:pt x="4397481" y="0"/>
                </a:lnTo>
                <a:lnTo>
                  <a:pt x="4397481" y="3351888"/>
                </a:lnTo>
                <a:lnTo>
                  <a:pt x="1552363" y="3351888"/>
                </a:lnTo>
                <a:close/>
              </a:path>
            </a:pathLst>
          </a:custGeom>
        </p:spPr>
      </p:pic>
      <p:pic>
        <p:nvPicPr>
          <p:cNvPr id="11" name="Picture 10" descr="A cheerleader in the air&#10;&#10;Description automatically generated">
            <a:extLst>
              <a:ext uri="{FF2B5EF4-FFF2-40B4-BE49-F238E27FC236}">
                <a16:creationId xmlns:a16="http://schemas.microsoft.com/office/drawing/2014/main" id="{3979DD35-1F45-FAB5-49BE-75F04061C62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t="32115" r="-1" b="7907"/>
          <a:stretch/>
        </p:blipFill>
        <p:spPr>
          <a:xfrm>
            <a:off x="20" y="10"/>
            <a:ext cx="9154673" cy="6863475"/>
          </a:xfrm>
          <a:custGeom>
            <a:avLst/>
            <a:gdLst/>
            <a:ahLst/>
            <a:cxnLst/>
            <a:rect l="l" t="t" r="r" b="b"/>
            <a:pathLst>
              <a:path w="9154693" h="6863485">
                <a:moveTo>
                  <a:pt x="0" y="0"/>
                </a:moveTo>
                <a:lnTo>
                  <a:pt x="5976000" y="0"/>
                </a:lnTo>
                <a:lnTo>
                  <a:pt x="9154693" y="6863485"/>
                </a:lnTo>
                <a:lnTo>
                  <a:pt x="0" y="6863485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16" name="Picture 15" descr="A football player in a white uniform&#10;&#10;Description automatically generated">
            <a:extLst>
              <a:ext uri="{FF2B5EF4-FFF2-40B4-BE49-F238E27FC236}">
                <a16:creationId xmlns:a16="http://schemas.microsoft.com/office/drawing/2014/main" id="{7A2E8276-D34F-4CB8-6FA0-E81663909B5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r="3" b="1243"/>
          <a:stretch/>
        </p:blipFill>
        <p:spPr>
          <a:xfrm>
            <a:off x="6168189" y="10"/>
            <a:ext cx="6023811" cy="3346394"/>
          </a:xfrm>
          <a:custGeom>
            <a:avLst/>
            <a:gdLst/>
            <a:ahLst/>
            <a:cxnLst/>
            <a:rect l="l" t="t" r="r" b="b"/>
            <a:pathLst>
              <a:path w="6023811" h="3346404">
                <a:moveTo>
                  <a:pt x="0" y="0"/>
                </a:moveTo>
                <a:lnTo>
                  <a:pt x="6023811" y="0"/>
                </a:lnTo>
                <a:lnTo>
                  <a:pt x="6023811" y="3346404"/>
                </a:lnTo>
                <a:lnTo>
                  <a:pt x="1549824" y="3346404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6699424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0CCAACE-815D-4A79-875A-B7EFC28F7D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football stadium with a band in the middle&#10;&#10;Description automatically generated">
            <a:extLst>
              <a:ext uri="{FF2B5EF4-FFF2-40B4-BE49-F238E27FC236}">
                <a16:creationId xmlns:a16="http://schemas.microsoft.com/office/drawing/2014/main" id="{3B62096A-8EB9-89DC-8481-5E5261DAB35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3846" r="36154"/>
          <a:stretch/>
        </p:blipFill>
        <p:spPr>
          <a:xfrm>
            <a:off x="20" y="10"/>
            <a:ext cx="6095980" cy="6857990"/>
          </a:xfrm>
          <a:prstGeom prst="rect">
            <a:avLst/>
          </a:prstGeom>
        </p:spPr>
      </p:pic>
      <p:pic>
        <p:nvPicPr>
          <p:cNvPr id="3" name="Picture 2" descr="A stadium full of people&#10;&#10;Description automatically generated">
            <a:extLst>
              <a:ext uri="{FF2B5EF4-FFF2-40B4-BE49-F238E27FC236}">
                <a16:creationId xmlns:a16="http://schemas.microsoft.com/office/drawing/2014/main" id="{DA31801B-58A8-D03B-A183-16BCB4172EC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l="20797" r="25869"/>
          <a:stretch/>
        </p:blipFill>
        <p:spPr>
          <a:xfrm>
            <a:off x="6096000" y="10"/>
            <a:ext cx="609600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9013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16">
            <a:extLst>
              <a:ext uri="{FF2B5EF4-FFF2-40B4-BE49-F238E27FC236}">
                <a16:creationId xmlns:a16="http://schemas.microsoft.com/office/drawing/2014/main" id="{92CC4BDB-5B81-4023-B967-7DF04BC133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collage of different sports players&#10;&#10;Description automatically generated">
            <a:extLst>
              <a:ext uri="{FF2B5EF4-FFF2-40B4-BE49-F238E27FC236}">
                <a16:creationId xmlns:a16="http://schemas.microsoft.com/office/drawing/2014/main" id="{DD6BC58E-49F3-306A-FB98-1FF36BEB580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r="6"/>
          <a:stretch/>
        </p:blipFill>
        <p:spPr>
          <a:xfrm>
            <a:off x="20" y="1"/>
            <a:ext cx="12191980" cy="6857999"/>
          </a:xfrm>
          <a:custGeom>
            <a:avLst/>
            <a:gdLst/>
            <a:ahLst/>
            <a:cxnLst/>
            <a:rect l="l" t="t" r="r" b="b"/>
            <a:pathLst>
              <a:path w="12191271" h="6850048">
                <a:moveTo>
                  <a:pt x="636938" y="0"/>
                </a:moveTo>
                <a:lnTo>
                  <a:pt x="12191271" y="0"/>
                </a:lnTo>
                <a:lnTo>
                  <a:pt x="12191271" y="34"/>
                </a:lnTo>
                <a:lnTo>
                  <a:pt x="12188836" y="26696"/>
                </a:lnTo>
                <a:cubicBezTo>
                  <a:pt x="12159738" y="43228"/>
                  <a:pt x="12151834" y="118002"/>
                  <a:pt x="12131136" y="168244"/>
                </a:cubicBezTo>
                <a:cubicBezTo>
                  <a:pt x="12124808" y="199505"/>
                  <a:pt x="12149886" y="254732"/>
                  <a:pt x="12134482" y="260696"/>
                </a:cubicBezTo>
                <a:cubicBezTo>
                  <a:pt x="12141738" y="278745"/>
                  <a:pt x="12126232" y="287417"/>
                  <a:pt x="12123358" y="303160"/>
                </a:cubicBezTo>
                <a:cubicBezTo>
                  <a:pt x="12127622" y="318147"/>
                  <a:pt x="12122174" y="322795"/>
                  <a:pt x="12119930" y="334153"/>
                </a:cubicBezTo>
                <a:cubicBezTo>
                  <a:pt x="12122824" y="340739"/>
                  <a:pt x="12121652" y="350621"/>
                  <a:pt x="12117292" y="352523"/>
                </a:cubicBezTo>
                <a:cubicBezTo>
                  <a:pt x="12108502" y="344302"/>
                  <a:pt x="12109672" y="380554"/>
                  <a:pt x="12103022" y="380764"/>
                </a:cubicBezTo>
                <a:cubicBezTo>
                  <a:pt x="12099682" y="400323"/>
                  <a:pt x="12099092" y="490383"/>
                  <a:pt x="12087384" y="501357"/>
                </a:cubicBezTo>
                <a:cubicBezTo>
                  <a:pt x="12078470" y="540103"/>
                  <a:pt x="12088892" y="604695"/>
                  <a:pt x="12086884" y="621818"/>
                </a:cubicBezTo>
                <a:cubicBezTo>
                  <a:pt x="12103872" y="645808"/>
                  <a:pt x="12046274" y="710838"/>
                  <a:pt x="12037912" y="783603"/>
                </a:cubicBezTo>
                <a:cubicBezTo>
                  <a:pt x="12038728" y="794128"/>
                  <a:pt x="12038178" y="799388"/>
                  <a:pt x="12033652" y="800460"/>
                </a:cubicBezTo>
                <a:cubicBezTo>
                  <a:pt x="12030680" y="822866"/>
                  <a:pt x="12018000" y="839465"/>
                  <a:pt x="12021616" y="857543"/>
                </a:cubicBezTo>
                <a:cubicBezTo>
                  <a:pt x="12012916" y="850673"/>
                  <a:pt x="12020790" y="891755"/>
                  <a:pt x="12011726" y="892266"/>
                </a:cubicBezTo>
                <a:cubicBezTo>
                  <a:pt x="12007210" y="905052"/>
                  <a:pt x="11997872" y="927582"/>
                  <a:pt x="11994512" y="934260"/>
                </a:cubicBezTo>
                <a:lnTo>
                  <a:pt x="11991560" y="932336"/>
                </a:lnTo>
                <a:lnTo>
                  <a:pt x="11990514" y="940487"/>
                </a:lnTo>
                <a:lnTo>
                  <a:pt x="11988602" y="958836"/>
                </a:lnTo>
                <a:cubicBezTo>
                  <a:pt x="11985966" y="966456"/>
                  <a:pt x="11975758" y="977088"/>
                  <a:pt x="11974700" y="986207"/>
                </a:cubicBezTo>
                <a:cubicBezTo>
                  <a:pt x="11970938" y="1004735"/>
                  <a:pt x="11977876" y="1007075"/>
                  <a:pt x="11982258" y="1013556"/>
                </a:cubicBezTo>
                <a:cubicBezTo>
                  <a:pt x="11981214" y="1026451"/>
                  <a:pt x="11971950" y="1050442"/>
                  <a:pt x="11968448" y="1063580"/>
                </a:cubicBezTo>
                <a:cubicBezTo>
                  <a:pt x="11964708" y="1069989"/>
                  <a:pt x="11969836" y="1093522"/>
                  <a:pt x="11961240" y="1092388"/>
                </a:cubicBezTo>
                <a:cubicBezTo>
                  <a:pt x="11960426" y="1105603"/>
                  <a:pt x="11958786" y="1112923"/>
                  <a:pt x="11957400" y="1120089"/>
                </a:cubicBezTo>
                <a:lnTo>
                  <a:pt x="11952458" y="1136369"/>
                </a:lnTo>
                <a:cubicBezTo>
                  <a:pt x="11950090" y="1140925"/>
                  <a:pt x="11948538" y="1146011"/>
                  <a:pt x="11948726" y="1152132"/>
                </a:cubicBezTo>
                <a:lnTo>
                  <a:pt x="11949742" y="1158140"/>
                </a:lnTo>
                <a:lnTo>
                  <a:pt x="11948154" y="1158608"/>
                </a:lnTo>
                <a:cubicBezTo>
                  <a:pt x="11945686" y="1158803"/>
                  <a:pt x="11928734" y="1161056"/>
                  <a:pt x="11927260" y="1180442"/>
                </a:cubicBezTo>
                <a:cubicBezTo>
                  <a:pt x="11921496" y="1192709"/>
                  <a:pt x="11919204" y="1203402"/>
                  <a:pt x="11915994" y="1221353"/>
                </a:cubicBezTo>
                <a:cubicBezTo>
                  <a:pt x="11915516" y="1232713"/>
                  <a:pt x="11926308" y="1235102"/>
                  <a:pt x="11924388" y="1248604"/>
                </a:cubicBezTo>
                <a:cubicBezTo>
                  <a:pt x="11911346" y="1301115"/>
                  <a:pt x="11929638" y="1279167"/>
                  <a:pt x="11916648" y="1307095"/>
                </a:cubicBezTo>
                <a:cubicBezTo>
                  <a:pt x="11915436" y="1312439"/>
                  <a:pt x="11915606" y="1317191"/>
                  <a:pt x="11916360" y="1321583"/>
                </a:cubicBezTo>
                <a:lnTo>
                  <a:pt x="11918132" y="1328373"/>
                </a:lnTo>
                <a:lnTo>
                  <a:pt x="11911374" y="1349635"/>
                </a:lnTo>
                <a:cubicBezTo>
                  <a:pt x="11908688" y="1360345"/>
                  <a:pt x="11906470" y="1371840"/>
                  <a:pt x="11904778" y="1383852"/>
                </a:cubicBezTo>
                <a:cubicBezTo>
                  <a:pt x="11907652" y="1387748"/>
                  <a:pt x="11902226" y="1395665"/>
                  <a:pt x="11900890" y="1399838"/>
                </a:cubicBezTo>
                <a:cubicBezTo>
                  <a:pt x="11902940" y="1400643"/>
                  <a:pt x="11902928" y="1410976"/>
                  <a:pt x="11900874" y="1413889"/>
                </a:cubicBezTo>
                <a:cubicBezTo>
                  <a:pt x="11886092" y="1485537"/>
                  <a:pt x="11909474" y="1450776"/>
                  <a:pt x="11893500" y="1491153"/>
                </a:cubicBezTo>
                <a:cubicBezTo>
                  <a:pt x="11892154" y="1498399"/>
                  <a:pt x="11892622" y="1504376"/>
                  <a:pt x="11893858" y="1509677"/>
                </a:cubicBezTo>
                <a:lnTo>
                  <a:pt x="11897264" y="1519651"/>
                </a:lnTo>
                <a:lnTo>
                  <a:pt x="11895090" y="1525679"/>
                </a:lnTo>
                <a:cubicBezTo>
                  <a:pt x="11892484" y="1550498"/>
                  <a:pt x="11896104" y="1559433"/>
                  <a:pt x="11890274" y="1572282"/>
                </a:cubicBezTo>
                <a:cubicBezTo>
                  <a:pt x="11897250" y="1597020"/>
                  <a:pt x="11889764" y="1586796"/>
                  <a:pt x="11886744" y="1602539"/>
                </a:cubicBezTo>
                <a:cubicBezTo>
                  <a:pt x="11883642" y="1614697"/>
                  <a:pt x="11882502" y="1589859"/>
                  <a:pt x="11880728" y="1602238"/>
                </a:cubicBezTo>
                <a:cubicBezTo>
                  <a:pt x="11881720" y="1616707"/>
                  <a:pt x="11874476" y="1613372"/>
                  <a:pt x="11875940" y="1628576"/>
                </a:cubicBezTo>
                <a:cubicBezTo>
                  <a:pt x="11881788" y="1627172"/>
                  <a:pt x="11872080" y="1656092"/>
                  <a:pt x="11876794" y="1658841"/>
                </a:cubicBezTo>
                <a:lnTo>
                  <a:pt x="11876694" y="1659046"/>
                </a:lnTo>
                <a:cubicBezTo>
                  <a:pt x="11866634" y="1667627"/>
                  <a:pt x="11851866" y="1763404"/>
                  <a:pt x="11841806" y="1771984"/>
                </a:cubicBezTo>
                <a:cubicBezTo>
                  <a:pt x="11810410" y="1824881"/>
                  <a:pt x="11780100" y="1952023"/>
                  <a:pt x="11765636" y="2016516"/>
                </a:cubicBezTo>
                <a:cubicBezTo>
                  <a:pt x="11751172" y="2081009"/>
                  <a:pt x="11756430" y="2114985"/>
                  <a:pt x="11755018" y="2158942"/>
                </a:cubicBezTo>
                <a:lnTo>
                  <a:pt x="11756288" y="2240371"/>
                </a:lnTo>
                <a:lnTo>
                  <a:pt x="11751858" y="2253578"/>
                </a:lnTo>
                <a:cubicBezTo>
                  <a:pt x="11750642" y="2255242"/>
                  <a:pt x="11750294" y="2257858"/>
                  <a:pt x="11752262" y="2273603"/>
                </a:cubicBezTo>
                <a:cubicBezTo>
                  <a:pt x="11740738" y="2308149"/>
                  <a:pt x="11737736" y="2368195"/>
                  <a:pt x="11722998" y="2393147"/>
                </a:cubicBezTo>
                <a:cubicBezTo>
                  <a:pt x="11727870" y="2391170"/>
                  <a:pt x="11729790" y="2408227"/>
                  <a:pt x="11726462" y="2418325"/>
                </a:cubicBezTo>
                <a:cubicBezTo>
                  <a:pt x="11745428" y="2412080"/>
                  <a:pt x="11706204" y="2455637"/>
                  <a:pt x="11717312" y="2469703"/>
                </a:cubicBezTo>
                <a:cubicBezTo>
                  <a:pt x="11706060" y="2466046"/>
                  <a:pt x="11682162" y="2507996"/>
                  <a:pt x="11689052" y="2534428"/>
                </a:cubicBezTo>
                <a:cubicBezTo>
                  <a:pt x="11683298" y="2568704"/>
                  <a:pt x="11671550" y="2590146"/>
                  <a:pt x="11671572" y="2628315"/>
                </a:cubicBezTo>
                <a:cubicBezTo>
                  <a:pt x="11669958" y="2628904"/>
                  <a:pt x="11668516" y="2630315"/>
                  <a:pt x="11667202" y="2632291"/>
                </a:cubicBezTo>
                <a:lnTo>
                  <a:pt x="11663792" y="2639275"/>
                </a:lnTo>
                <a:lnTo>
                  <a:pt x="11663828" y="2640882"/>
                </a:lnTo>
                <a:cubicBezTo>
                  <a:pt x="11663260" y="2646928"/>
                  <a:pt x="11662318" y="2649787"/>
                  <a:pt x="11661216" y="2651232"/>
                </a:cubicBezTo>
                <a:lnTo>
                  <a:pt x="11659736" y="2651998"/>
                </a:lnTo>
                <a:lnTo>
                  <a:pt x="11657658" y="2658628"/>
                </a:lnTo>
                <a:lnTo>
                  <a:pt x="11652798" y="2670425"/>
                </a:lnTo>
                <a:lnTo>
                  <a:pt x="11652608" y="2673819"/>
                </a:lnTo>
                <a:lnTo>
                  <a:pt x="11646398" y="2693461"/>
                </a:lnTo>
                <a:lnTo>
                  <a:pt x="11646654" y="2694295"/>
                </a:lnTo>
                <a:cubicBezTo>
                  <a:pt x="11647086" y="2696613"/>
                  <a:pt x="11647138" y="2699170"/>
                  <a:pt x="11646396" y="2702293"/>
                </a:cubicBezTo>
                <a:cubicBezTo>
                  <a:pt x="11652536" y="2705759"/>
                  <a:pt x="11647852" y="2707391"/>
                  <a:pt x="11645122" y="2716295"/>
                </a:cubicBezTo>
                <a:cubicBezTo>
                  <a:pt x="11654048" y="2723663"/>
                  <a:pt x="11643268" y="2743972"/>
                  <a:pt x="11646406" y="2755554"/>
                </a:cubicBezTo>
                <a:cubicBezTo>
                  <a:pt x="11644200" y="2761932"/>
                  <a:pt x="11642026" y="2768809"/>
                  <a:pt x="11639970" y="2776095"/>
                </a:cubicBezTo>
                <a:lnTo>
                  <a:pt x="11638858" y="2780546"/>
                </a:lnTo>
                <a:lnTo>
                  <a:pt x="11638912" y="2780766"/>
                </a:lnTo>
                <a:cubicBezTo>
                  <a:pt x="11638832" y="2782014"/>
                  <a:pt x="11638528" y="2783583"/>
                  <a:pt x="11637890" y="2785722"/>
                </a:cubicBezTo>
                <a:lnTo>
                  <a:pt x="11636832" y="2788662"/>
                </a:lnTo>
                <a:lnTo>
                  <a:pt x="11634674" y="2797295"/>
                </a:lnTo>
                <a:lnTo>
                  <a:pt x="11634434" y="2801139"/>
                </a:lnTo>
                <a:cubicBezTo>
                  <a:pt x="11635286" y="2816294"/>
                  <a:pt x="11647702" y="2823339"/>
                  <a:pt x="11638528" y="2839295"/>
                </a:cubicBezTo>
                <a:cubicBezTo>
                  <a:pt x="11636094" y="2865138"/>
                  <a:pt x="11641034" y="2884181"/>
                  <a:pt x="11634070" y="2906237"/>
                </a:cubicBezTo>
                <a:cubicBezTo>
                  <a:pt x="11631818" y="2930445"/>
                  <a:pt x="11632514" y="2952380"/>
                  <a:pt x="11628506" y="2972091"/>
                </a:cubicBezTo>
                <a:cubicBezTo>
                  <a:pt x="11629844" y="2981191"/>
                  <a:pt x="11625508" y="2988486"/>
                  <a:pt x="11625932" y="2995729"/>
                </a:cubicBezTo>
                <a:cubicBezTo>
                  <a:pt x="11626358" y="3002972"/>
                  <a:pt x="11636102" y="3002605"/>
                  <a:pt x="11631060" y="3015551"/>
                </a:cubicBezTo>
                <a:cubicBezTo>
                  <a:pt x="11639036" y="3026970"/>
                  <a:pt x="11634852" y="3046550"/>
                  <a:pt x="11634862" y="3052653"/>
                </a:cubicBezTo>
                <a:lnTo>
                  <a:pt x="11638472" y="3085161"/>
                </a:lnTo>
                <a:lnTo>
                  <a:pt x="11617590" y="3113393"/>
                </a:lnTo>
                <a:cubicBezTo>
                  <a:pt x="11621846" y="3121866"/>
                  <a:pt x="11613122" y="3148828"/>
                  <a:pt x="11622718" y="3149063"/>
                </a:cubicBezTo>
                <a:cubicBezTo>
                  <a:pt x="11620874" y="3159401"/>
                  <a:pt x="11616380" y="3164407"/>
                  <a:pt x="11622820" y="3163072"/>
                </a:cubicBezTo>
                <a:cubicBezTo>
                  <a:pt x="11622276" y="3170605"/>
                  <a:pt x="11620826" y="3184783"/>
                  <a:pt x="11619438" y="3194257"/>
                </a:cubicBezTo>
                <a:lnTo>
                  <a:pt x="11614494" y="3219915"/>
                </a:lnTo>
                <a:lnTo>
                  <a:pt x="11613098" y="3221731"/>
                </a:lnTo>
                <a:cubicBezTo>
                  <a:pt x="11612634" y="3224213"/>
                  <a:pt x="11612392" y="3231115"/>
                  <a:pt x="11611708" y="3234801"/>
                </a:cubicBezTo>
                <a:lnTo>
                  <a:pt x="11609006" y="3243851"/>
                </a:lnTo>
                <a:cubicBezTo>
                  <a:pt x="11607894" y="3246676"/>
                  <a:pt x="11606598" y="3249062"/>
                  <a:pt x="11605054" y="3250812"/>
                </a:cubicBezTo>
                <a:cubicBezTo>
                  <a:pt x="11608816" y="3286401"/>
                  <a:pt x="11599242" y="3315146"/>
                  <a:pt x="11596882" y="3351401"/>
                </a:cubicBezTo>
                <a:cubicBezTo>
                  <a:pt x="11606320" y="3370932"/>
                  <a:pt x="11574486" y="3407777"/>
                  <a:pt x="11562942" y="3412738"/>
                </a:cubicBezTo>
                <a:cubicBezTo>
                  <a:pt x="11558508" y="3443835"/>
                  <a:pt x="11567878" y="3479425"/>
                  <a:pt x="11562930" y="3515212"/>
                </a:cubicBezTo>
                <a:lnTo>
                  <a:pt x="11545452" y="3647527"/>
                </a:lnTo>
                <a:cubicBezTo>
                  <a:pt x="11538634" y="3726778"/>
                  <a:pt x="11536610" y="3789073"/>
                  <a:pt x="11537114" y="3864465"/>
                </a:cubicBezTo>
                <a:cubicBezTo>
                  <a:pt x="11537618" y="3939858"/>
                  <a:pt x="11535598" y="4034053"/>
                  <a:pt x="11548476" y="4099881"/>
                </a:cubicBezTo>
                <a:lnTo>
                  <a:pt x="11552432" y="4165133"/>
                </a:lnTo>
                <a:lnTo>
                  <a:pt x="11552732" y="4173457"/>
                </a:lnTo>
                <a:cubicBezTo>
                  <a:pt x="11546540" y="4200651"/>
                  <a:pt x="11557802" y="4228513"/>
                  <a:pt x="11553200" y="4250383"/>
                </a:cubicBezTo>
                <a:cubicBezTo>
                  <a:pt x="11552922" y="4256452"/>
                  <a:pt x="11553192" y="4261667"/>
                  <a:pt x="11553798" y="4266324"/>
                </a:cubicBezTo>
                <a:lnTo>
                  <a:pt x="11556298" y="4278290"/>
                </a:lnTo>
                <a:lnTo>
                  <a:pt x="11558608" y="4279552"/>
                </a:lnTo>
                <a:lnTo>
                  <a:pt x="11559256" y="4288041"/>
                </a:lnTo>
                <a:lnTo>
                  <a:pt x="11559842" y="4289935"/>
                </a:lnTo>
                <a:cubicBezTo>
                  <a:pt x="11559766" y="4297619"/>
                  <a:pt x="11558376" y="4321255"/>
                  <a:pt x="11558794" y="4334153"/>
                </a:cubicBezTo>
                <a:cubicBezTo>
                  <a:pt x="11561310" y="4357137"/>
                  <a:pt x="11552162" y="4349289"/>
                  <a:pt x="11562346" y="4367326"/>
                </a:cubicBezTo>
                <a:cubicBezTo>
                  <a:pt x="11559750" y="4411719"/>
                  <a:pt x="11572402" y="4426587"/>
                  <a:pt x="11564954" y="4468612"/>
                </a:cubicBezTo>
                <a:cubicBezTo>
                  <a:pt x="11563988" y="4505670"/>
                  <a:pt x="11581512" y="4533280"/>
                  <a:pt x="11580786" y="4546196"/>
                </a:cubicBezTo>
                <a:cubicBezTo>
                  <a:pt x="11581754" y="4580683"/>
                  <a:pt x="11563866" y="4624484"/>
                  <a:pt x="11563432" y="4665534"/>
                </a:cubicBezTo>
                <a:cubicBezTo>
                  <a:pt x="11565794" y="4700759"/>
                  <a:pt x="11560190" y="4735452"/>
                  <a:pt x="11568406" y="4764690"/>
                </a:cubicBezTo>
                <a:cubicBezTo>
                  <a:pt x="11567130" y="4767647"/>
                  <a:pt x="11566180" y="4770968"/>
                  <a:pt x="11565462" y="4774527"/>
                </a:cubicBezTo>
                <a:lnTo>
                  <a:pt x="11564000" y="4785178"/>
                </a:lnTo>
                <a:lnTo>
                  <a:pt x="11564328" y="4798347"/>
                </a:lnTo>
                <a:lnTo>
                  <a:pt x="11563206" y="4801234"/>
                </a:lnTo>
                <a:lnTo>
                  <a:pt x="11561136" y="4826142"/>
                </a:lnTo>
                <a:lnTo>
                  <a:pt x="11561700" y="4829040"/>
                </a:lnTo>
                <a:lnTo>
                  <a:pt x="11560522" y="4853748"/>
                </a:lnTo>
                <a:lnTo>
                  <a:pt x="11560924" y="4853991"/>
                </a:lnTo>
                <a:cubicBezTo>
                  <a:pt x="11561796" y="4855098"/>
                  <a:pt x="11562390" y="4856978"/>
                  <a:pt x="11562416" y="4860528"/>
                </a:cubicBezTo>
                <a:cubicBezTo>
                  <a:pt x="11568496" y="4853650"/>
                  <a:pt x="11564776" y="4862172"/>
                  <a:pt x="11564316" y="4873245"/>
                </a:cubicBezTo>
                <a:lnTo>
                  <a:pt x="11572682" y="4927107"/>
                </a:lnTo>
                <a:lnTo>
                  <a:pt x="11572672" y="4932248"/>
                </a:lnTo>
                <a:cubicBezTo>
                  <a:pt x="11572704" y="4932275"/>
                  <a:pt x="11572734" y="4932305"/>
                  <a:pt x="11572766" y="4932333"/>
                </a:cubicBezTo>
                <a:cubicBezTo>
                  <a:pt x="11572964" y="4933414"/>
                  <a:pt x="11573036" y="4935090"/>
                  <a:pt x="11572942" y="4937721"/>
                </a:cubicBezTo>
                <a:lnTo>
                  <a:pt x="11577402" y="4975055"/>
                </a:lnTo>
                <a:cubicBezTo>
                  <a:pt x="11574168" y="4991322"/>
                  <a:pt x="11579054" y="4994280"/>
                  <a:pt x="11580860" y="5016279"/>
                </a:cubicBezTo>
                <a:cubicBezTo>
                  <a:pt x="11577794" y="5025639"/>
                  <a:pt x="11578930" y="5033009"/>
                  <a:pt x="11581396" y="5040153"/>
                </a:cubicBezTo>
                <a:cubicBezTo>
                  <a:pt x="11580034" y="5061698"/>
                  <a:pt x="11583522" y="5081146"/>
                  <a:pt x="11584442" y="5105259"/>
                </a:cubicBezTo>
                <a:cubicBezTo>
                  <a:pt x="11580512" y="5131545"/>
                  <a:pt x="11587750" y="5144617"/>
                  <a:pt x="11588702" y="5170388"/>
                </a:cubicBezTo>
                <a:cubicBezTo>
                  <a:pt x="11581846" y="5193034"/>
                  <a:pt x="11594798" y="5188571"/>
                  <a:pt x="11597568" y="5201681"/>
                </a:cubicBezTo>
                <a:lnTo>
                  <a:pt x="11596842" y="5215195"/>
                </a:lnTo>
                <a:lnTo>
                  <a:pt x="11596192" y="5218814"/>
                </a:lnTo>
                <a:cubicBezTo>
                  <a:pt x="11595848" y="5221331"/>
                  <a:pt x="11595754" y="5223032"/>
                  <a:pt x="11595836" y="5224243"/>
                </a:cubicBezTo>
                <a:lnTo>
                  <a:pt x="11595408" y="5229443"/>
                </a:lnTo>
                <a:cubicBezTo>
                  <a:pt x="11594346" y="5237912"/>
                  <a:pt x="11593122" y="5246108"/>
                  <a:pt x="11591796" y="5253878"/>
                </a:cubicBezTo>
                <a:cubicBezTo>
                  <a:pt x="11596328" y="5261714"/>
                  <a:pt x="11588472" y="5289750"/>
                  <a:pt x="11598078" y="5288650"/>
                </a:cubicBezTo>
                <a:cubicBezTo>
                  <a:pt x="11596572" y="5299191"/>
                  <a:pt x="11592238" y="5304794"/>
                  <a:pt x="11598640" y="5302571"/>
                </a:cubicBezTo>
                <a:cubicBezTo>
                  <a:pt x="11598320" y="5306080"/>
                  <a:pt x="11598696" y="5308372"/>
                  <a:pt x="11599412" y="5310113"/>
                </a:cubicBezTo>
                <a:lnTo>
                  <a:pt x="11599768" y="5310652"/>
                </a:lnTo>
                <a:lnTo>
                  <a:pt x="11593310" y="5352392"/>
                </a:lnTo>
                <a:lnTo>
                  <a:pt x="11592144" y="5360280"/>
                </a:lnTo>
                <a:lnTo>
                  <a:pt x="11589598" y="5374040"/>
                </a:lnTo>
                <a:lnTo>
                  <a:pt x="11589840" y="5375477"/>
                </a:lnTo>
                <a:lnTo>
                  <a:pt x="11587428" y="5384856"/>
                </a:lnTo>
                <a:cubicBezTo>
                  <a:pt x="11586404" y="5387820"/>
                  <a:pt x="11585186" y="5390375"/>
                  <a:pt x="11583696" y="5392331"/>
                </a:cubicBezTo>
                <a:cubicBezTo>
                  <a:pt x="11588614" y="5427214"/>
                  <a:pt x="11579964" y="5457140"/>
                  <a:pt x="11578774" y="5493537"/>
                </a:cubicBezTo>
                <a:cubicBezTo>
                  <a:pt x="11574386" y="5533576"/>
                  <a:pt x="11562428" y="5590359"/>
                  <a:pt x="11557362" y="5632561"/>
                </a:cubicBezTo>
                <a:lnTo>
                  <a:pt x="11548380" y="5746753"/>
                </a:lnTo>
                <a:cubicBezTo>
                  <a:pt x="11556238" y="5772089"/>
                  <a:pt x="11550878" y="5798350"/>
                  <a:pt x="11551024" y="5822826"/>
                </a:cubicBezTo>
                <a:cubicBezTo>
                  <a:pt x="11542796" y="5814291"/>
                  <a:pt x="11553924" y="5853157"/>
                  <a:pt x="11544052" y="5852276"/>
                </a:cubicBezTo>
                <a:cubicBezTo>
                  <a:pt x="11544390" y="5856758"/>
                  <a:pt x="11545032" y="5861128"/>
                  <a:pt x="11545748" y="5865520"/>
                </a:cubicBezTo>
                <a:lnTo>
                  <a:pt x="11546116" y="5867822"/>
                </a:lnTo>
                <a:lnTo>
                  <a:pt x="11545906" y="5876651"/>
                </a:lnTo>
                <a:lnTo>
                  <a:pt x="11547962" y="5879618"/>
                </a:lnTo>
                <a:lnTo>
                  <a:pt x="11549160" y="5893249"/>
                </a:lnTo>
                <a:cubicBezTo>
                  <a:pt x="11549282" y="5898280"/>
                  <a:pt x="11549030" y="5903609"/>
                  <a:pt x="11548180" y="5909369"/>
                </a:cubicBezTo>
                <a:cubicBezTo>
                  <a:pt x="11541720" y="5927436"/>
                  <a:pt x="11549640" y="5963239"/>
                  <a:pt x="11541162" y="5985355"/>
                </a:cubicBezTo>
                <a:cubicBezTo>
                  <a:pt x="11538794" y="5993983"/>
                  <a:pt x="11531140" y="6003419"/>
                  <a:pt x="11533408" y="6010880"/>
                </a:cubicBezTo>
                <a:cubicBezTo>
                  <a:pt x="11533384" y="6032967"/>
                  <a:pt x="11540672" y="6093692"/>
                  <a:pt x="11541022" y="6117880"/>
                </a:cubicBezTo>
                <a:cubicBezTo>
                  <a:pt x="11536010" y="6127417"/>
                  <a:pt x="11542236" y="6147591"/>
                  <a:pt x="11540416" y="6176296"/>
                </a:cubicBezTo>
                <a:cubicBezTo>
                  <a:pt x="11533696" y="6193575"/>
                  <a:pt x="11520672" y="6223706"/>
                  <a:pt x="11515330" y="6241549"/>
                </a:cubicBezTo>
                <a:cubicBezTo>
                  <a:pt x="11509988" y="6259393"/>
                  <a:pt x="11506830" y="6256209"/>
                  <a:pt x="11508360" y="6283356"/>
                </a:cubicBezTo>
                <a:cubicBezTo>
                  <a:pt x="11496758" y="6317094"/>
                  <a:pt x="11506504" y="6340085"/>
                  <a:pt x="11502164" y="6370897"/>
                </a:cubicBezTo>
                <a:cubicBezTo>
                  <a:pt x="11498220" y="6406078"/>
                  <a:pt x="11505228" y="6378276"/>
                  <a:pt x="11493420" y="6419907"/>
                </a:cubicBezTo>
                <a:cubicBezTo>
                  <a:pt x="11496498" y="6425815"/>
                  <a:pt x="11498672" y="6444204"/>
                  <a:pt x="11496258" y="6453162"/>
                </a:cubicBezTo>
                <a:cubicBezTo>
                  <a:pt x="11496982" y="6471523"/>
                  <a:pt x="11512650" y="6498528"/>
                  <a:pt x="11512334" y="6514298"/>
                </a:cubicBezTo>
                <a:cubicBezTo>
                  <a:pt x="11512200" y="6527176"/>
                  <a:pt x="11507906" y="6505466"/>
                  <a:pt x="11506458" y="6519308"/>
                </a:cubicBezTo>
                <a:cubicBezTo>
                  <a:pt x="11505546" y="6536357"/>
                  <a:pt x="11496970" y="6533583"/>
                  <a:pt x="11506912" y="6550074"/>
                </a:cubicBezTo>
                <a:cubicBezTo>
                  <a:pt x="11502902" y="6566946"/>
                  <a:pt x="11507560" y="6571936"/>
                  <a:pt x="11508214" y="6596919"/>
                </a:cubicBezTo>
                <a:cubicBezTo>
                  <a:pt x="11504722" y="6606203"/>
                  <a:pt x="11505462" y="6614758"/>
                  <a:pt x="11507524" y="6623534"/>
                </a:cubicBezTo>
                <a:cubicBezTo>
                  <a:pt x="11505086" y="6646907"/>
                  <a:pt x="11507528" y="6669655"/>
                  <a:pt x="11507206" y="6696669"/>
                </a:cubicBezTo>
                <a:cubicBezTo>
                  <a:pt x="11501998" y="6724388"/>
                  <a:pt x="11508454" y="6741397"/>
                  <a:pt x="11508078" y="6770256"/>
                </a:cubicBezTo>
                <a:cubicBezTo>
                  <a:pt x="11509260" y="6790406"/>
                  <a:pt x="11512798" y="6819910"/>
                  <a:pt x="11515012" y="6840678"/>
                </a:cubicBezTo>
                <a:lnTo>
                  <a:pt x="11515906" y="6850048"/>
                </a:lnTo>
                <a:lnTo>
                  <a:pt x="0" y="6850048"/>
                </a:lnTo>
                <a:lnTo>
                  <a:pt x="0" y="6150255"/>
                </a:lnTo>
                <a:lnTo>
                  <a:pt x="17548" y="6079421"/>
                </a:lnTo>
                <a:cubicBezTo>
                  <a:pt x="24104" y="6016456"/>
                  <a:pt x="27371" y="6035306"/>
                  <a:pt x="27043" y="5985942"/>
                </a:cubicBezTo>
                <a:cubicBezTo>
                  <a:pt x="26678" y="5981021"/>
                  <a:pt x="35914" y="5971603"/>
                  <a:pt x="33624" y="5952542"/>
                </a:cubicBezTo>
                <a:cubicBezTo>
                  <a:pt x="37578" y="5922372"/>
                  <a:pt x="48696" y="5939028"/>
                  <a:pt x="52357" y="5900385"/>
                </a:cubicBezTo>
                <a:cubicBezTo>
                  <a:pt x="55799" y="5903958"/>
                  <a:pt x="54094" y="5866099"/>
                  <a:pt x="66315" y="5862451"/>
                </a:cubicBezTo>
                <a:cubicBezTo>
                  <a:pt x="70207" y="5846033"/>
                  <a:pt x="73489" y="5820812"/>
                  <a:pt x="75710" y="5801878"/>
                </a:cubicBezTo>
                <a:cubicBezTo>
                  <a:pt x="81695" y="5773510"/>
                  <a:pt x="88149" y="5759388"/>
                  <a:pt x="92413" y="5755196"/>
                </a:cubicBezTo>
                <a:cubicBezTo>
                  <a:pt x="99183" y="5726796"/>
                  <a:pt x="100401" y="5729867"/>
                  <a:pt x="114766" y="5692575"/>
                </a:cubicBezTo>
                <a:cubicBezTo>
                  <a:pt x="109606" y="5670690"/>
                  <a:pt x="120766" y="5651885"/>
                  <a:pt x="130959" y="5642725"/>
                </a:cubicBezTo>
                <a:cubicBezTo>
                  <a:pt x="140615" y="5617952"/>
                  <a:pt x="163671" y="5564143"/>
                  <a:pt x="166724" y="5528753"/>
                </a:cubicBezTo>
                <a:cubicBezTo>
                  <a:pt x="165990" y="5474631"/>
                  <a:pt x="177327" y="5489775"/>
                  <a:pt x="185947" y="5465696"/>
                </a:cubicBezTo>
                <a:cubicBezTo>
                  <a:pt x="196662" y="5446952"/>
                  <a:pt x="187411" y="5449560"/>
                  <a:pt x="200956" y="5429999"/>
                </a:cubicBezTo>
                <a:lnTo>
                  <a:pt x="216668" y="5393769"/>
                </a:lnTo>
                <a:lnTo>
                  <a:pt x="241271" y="5350074"/>
                </a:lnTo>
                <a:lnTo>
                  <a:pt x="248034" y="5340072"/>
                </a:lnTo>
                <a:cubicBezTo>
                  <a:pt x="248058" y="5334942"/>
                  <a:pt x="248479" y="5331687"/>
                  <a:pt x="249221" y="5329608"/>
                </a:cubicBezTo>
                <a:cubicBezTo>
                  <a:pt x="249320" y="5329557"/>
                  <a:pt x="249420" y="5329504"/>
                  <a:pt x="249519" y="5329453"/>
                </a:cubicBezTo>
                <a:lnTo>
                  <a:pt x="252498" y="5314689"/>
                </a:lnTo>
                <a:cubicBezTo>
                  <a:pt x="252864" y="5297574"/>
                  <a:pt x="278981" y="5263235"/>
                  <a:pt x="278285" y="5246981"/>
                </a:cubicBezTo>
                <a:cubicBezTo>
                  <a:pt x="294835" y="5239806"/>
                  <a:pt x="267309" y="5243000"/>
                  <a:pt x="282334" y="5215649"/>
                </a:cubicBezTo>
                <a:cubicBezTo>
                  <a:pt x="284338" y="5203457"/>
                  <a:pt x="286369" y="5198331"/>
                  <a:pt x="287909" y="5188115"/>
                </a:cubicBezTo>
                <a:cubicBezTo>
                  <a:pt x="288332" y="5187974"/>
                  <a:pt x="291148" y="5154493"/>
                  <a:pt x="291570" y="5154352"/>
                </a:cubicBezTo>
                <a:lnTo>
                  <a:pt x="295687" y="5129949"/>
                </a:lnTo>
                <a:lnTo>
                  <a:pt x="297770" y="5124375"/>
                </a:lnTo>
                <a:lnTo>
                  <a:pt x="294552" y="5091886"/>
                </a:lnTo>
                <a:lnTo>
                  <a:pt x="294372" y="5075666"/>
                </a:lnTo>
                <a:lnTo>
                  <a:pt x="291261" y="5069914"/>
                </a:lnTo>
                <a:cubicBezTo>
                  <a:pt x="289602" y="5064348"/>
                  <a:pt x="289412" y="5057213"/>
                  <a:pt x="292549" y="5046565"/>
                </a:cubicBezTo>
                <a:lnTo>
                  <a:pt x="293850" y="5044324"/>
                </a:lnTo>
                <a:lnTo>
                  <a:pt x="288225" y="5011521"/>
                </a:lnTo>
                <a:cubicBezTo>
                  <a:pt x="286438" y="5004509"/>
                  <a:pt x="295879" y="4976501"/>
                  <a:pt x="292304" y="4970595"/>
                </a:cubicBezTo>
                <a:cubicBezTo>
                  <a:pt x="297173" y="4914689"/>
                  <a:pt x="280545" y="4880484"/>
                  <a:pt x="292037" y="4812226"/>
                </a:cubicBezTo>
                <a:cubicBezTo>
                  <a:pt x="296651" y="4766534"/>
                  <a:pt x="296553" y="4740857"/>
                  <a:pt x="300183" y="4711370"/>
                </a:cubicBezTo>
                <a:cubicBezTo>
                  <a:pt x="303813" y="4681883"/>
                  <a:pt x="310253" y="4654301"/>
                  <a:pt x="313819" y="4635304"/>
                </a:cubicBezTo>
                <a:cubicBezTo>
                  <a:pt x="317385" y="4616307"/>
                  <a:pt x="319059" y="4621434"/>
                  <a:pt x="321580" y="4597389"/>
                </a:cubicBezTo>
                <a:cubicBezTo>
                  <a:pt x="324100" y="4573344"/>
                  <a:pt x="322182" y="4514378"/>
                  <a:pt x="328942" y="4491032"/>
                </a:cubicBezTo>
                <a:cubicBezTo>
                  <a:pt x="328254" y="4465815"/>
                  <a:pt x="339350" y="4462516"/>
                  <a:pt x="338027" y="4448739"/>
                </a:cubicBezTo>
                <a:cubicBezTo>
                  <a:pt x="354594" y="4377504"/>
                  <a:pt x="351648" y="4318161"/>
                  <a:pt x="348965" y="4231470"/>
                </a:cubicBezTo>
                <a:cubicBezTo>
                  <a:pt x="353874" y="4174323"/>
                  <a:pt x="356666" y="4175355"/>
                  <a:pt x="359496" y="4150308"/>
                </a:cubicBezTo>
                <a:cubicBezTo>
                  <a:pt x="362339" y="4142663"/>
                  <a:pt x="352449" y="4138872"/>
                  <a:pt x="356364" y="4131985"/>
                </a:cubicBezTo>
                <a:lnTo>
                  <a:pt x="361593" y="4096619"/>
                </a:lnTo>
                <a:lnTo>
                  <a:pt x="371792" y="4070654"/>
                </a:lnTo>
                <a:lnTo>
                  <a:pt x="378262" y="4046249"/>
                </a:lnTo>
                <a:lnTo>
                  <a:pt x="381009" y="4016915"/>
                </a:lnTo>
                <a:cubicBezTo>
                  <a:pt x="383439" y="4007929"/>
                  <a:pt x="391279" y="4007340"/>
                  <a:pt x="391151" y="3995496"/>
                </a:cubicBezTo>
                <a:cubicBezTo>
                  <a:pt x="396353" y="3959536"/>
                  <a:pt x="400862" y="3894766"/>
                  <a:pt x="406592" y="3845871"/>
                </a:cubicBezTo>
                <a:cubicBezTo>
                  <a:pt x="403177" y="3821649"/>
                  <a:pt x="409717" y="3786911"/>
                  <a:pt x="419462" y="3776866"/>
                </a:cubicBezTo>
                <a:cubicBezTo>
                  <a:pt x="422173" y="3764871"/>
                  <a:pt x="422222" y="3735955"/>
                  <a:pt x="420303" y="3724288"/>
                </a:cubicBezTo>
                <a:cubicBezTo>
                  <a:pt x="420584" y="3713932"/>
                  <a:pt x="424293" y="3712054"/>
                  <a:pt x="425736" y="3698294"/>
                </a:cubicBezTo>
                <a:cubicBezTo>
                  <a:pt x="429134" y="3683275"/>
                  <a:pt x="445239" y="3650699"/>
                  <a:pt x="450275" y="3636556"/>
                </a:cubicBezTo>
                <a:cubicBezTo>
                  <a:pt x="455311" y="3622413"/>
                  <a:pt x="450096" y="3636797"/>
                  <a:pt x="455950" y="3613438"/>
                </a:cubicBezTo>
                <a:cubicBezTo>
                  <a:pt x="457946" y="3605104"/>
                  <a:pt x="465726" y="3606849"/>
                  <a:pt x="469436" y="3588931"/>
                </a:cubicBezTo>
                <a:cubicBezTo>
                  <a:pt x="473148" y="3571012"/>
                  <a:pt x="477437" y="3530877"/>
                  <a:pt x="478216" y="3505927"/>
                </a:cubicBezTo>
                <a:cubicBezTo>
                  <a:pt x="465624" y="3478053"/>
                  <a:pt x="482767" y="3487820"/>
                  <a:pt x="466921" y="3436850"/>
                </a:cubicBezTo>
                <a:cubicBezTo>
                  <a:pt x="468947" y="3435539"/>
                  <a:pt x="468075" y="3414710"/>
                  <a:pt x="469431" y="3393361"/>
                </a:cubicBezTo>
                <a:cubicBezTo>
                  <a:pt x="470787" y="3372012"/>
                  <a:pt x="482148" y="3326552"/>
                  <a:pt x="475054" y="3308755"/>
                </a:cubicBezTo>
                <a:lnTo>
                  <a:pt x="474310" y="3151747"/>
                </a:lnTo>
                <a:lnTo>
                  <a:pt x="486215" y="3061618"/>
                </a:lnTo>
                <a:cubicBezTo>
                  <a:pt x="488121" y="3030278"/>
                  <a:pt x="496811" y="3025014"/>
                  <a:pt x="493402" y="3004882"/>
                </a:cubicBezTo>
                <a:cubicBezTo>
                  <a:pt x="495599" y="2970945"/>
                  <a:pt x="511735" y="2992431"/>
                  <a:pt x="498742" y="2953275"/>
                </a:cubicBezTo>
                <a:cubicBezTo>
                  <a:pt x="512558" y="2963977"/>
                  <a:pt x="494995" y="2934875"/>
                  <a:pt x="506118" y="2914739"/>
                </a:cubicBezTo>
                <a:cubicBezTo>
                  <a:pt x="497917" y="2886497"/>
                  <a:pt x="508247" y="2857462"/>
                  <a:pt x="509450" y="2840319"/>
                </a:cubicBezTo>
                <a:cubicBezTo>
                  <a:pt x="510653" y="2823176"/>
                  <a:pt x="514436" y="2836441"/>
                  <a:pt x="513337" y="2811881"/>
                </a:cubicBezTo>
                <a:lnTo>
                  <a:pt x="518905" y="2777197"/>
                </a:lnTo>
                <a:cubicBezTo>
                  <a:pt x="514307" y="2779008"/>
                  <a:pt x="515662" y="2773990"/>
                  <a:pt x="516381" y="2760229"/>
                </a:cubicBezTo>
                <a:lnTo>
                  <a:pt x="512284" y="2723271"/>
                </a:lnTo>
                <a:lnTo>
                  <a:pt x="516417" y="2697909"/>
                </a:lnTo>
                <a:cubicBezTo>
                  <a:pt x="516277" y="2694509"/>
                  <a:pt x="511777" y="2670333"/>
                  <a:pt x="508245" y="2670818"/>
                </a:cubicBezTo>
                <a:cubicBezTo>
                  <a:pt x="523059" y="2644368"/>
                  <a:pt x="513753" y="2641721"/>
                  <a:pt x="509977" y="2614598"/>
                </a:cubicBezTo>
                <a:cubicBezTo>
                  <a:pt x="511368" y="2591343"/>
                  <a:pt x="511836" y="2611388"/>
                  <a:pt x="513586" y="2555192"/>
                </a:cubicBezTo>
                <a:cubicBezTo>
                  <a:pt x="529849" y="2533316"/>
                  <a:pt x="501799" y="2549042"/>
                  <a:pt x="524573" y="2506102"/>
                </a:cubicBezTo>
                <a:cubicBezTo>
                  <a:pt x="522798" y="2504000"/>
                  <a:pt x="524426" y="2477490"/>
                  <a:pt x="526211" y="2463615"/>
                </a:cubicBezTo>
                <a:cubicBezTo>
                  <a:pt x="527997" y="2449740"/>
                  <a:pt x="525821" y="2437204"/>
                  <a:pt x="535288" y="2422849"/>
                </a:cubicBezTo>
                <a:cubicBezTo>
                  <a:pt x="538200" y="2412361"/>
                  <a:pt x="533938" y="2431104"/>
                  <a:pt x="538894" y="2398306"/>
                </a:cubicBezTo>
                <a:cubicBezTo>
                  <a:pt x="543849" y="2365508"/>
                  <a:pt x="560628" y="2258604"/>
                  <a:pt x="565019" y="2226060"/>
                </a:cubicBezTo>
                <a:cubicBezTo>
                  <a:pt x="569411" y="2193516"/>
                  <a:pt x="571990" y="2216405"/>
                  <a:pt x="572425" y="2203044"/>
                </a:cubicBezTo>
                <a:cubicBezTo>
                  <a:pt x="572861" y="2189683"/>
                  <a:pt x="565754" y="2160914"/>
                  <a:pt x="567634" y="2145894"/>
                </a:cubicBezTo>
                <a:cubicBezTo>
                  <a:pt x="569552" y="2127038"/>
                  <a:pt x="576895" y="2124242"/>
                  <a:pt x="576524" y="2112924"/>
                </a:cubicBezTo>
                <a:cubicBezTo>
                  <a:pt x="566248" y="2102460"/>
                  <a:pt x="566361" y="2091349"/>
                  <a:pt x="572593" y="2073223"/>
                </a:cubicBezTo>
                <a:cubicBezTo>
                  <a:pt x="575393" y="2039410"/>
                  <a:pt x="564822" y="2039383"/>
                  <a:pt x="566346" y="2006730"/>
                </a:cubicBezTo>
                <a:cubicBezTo>
                  <a:pt x="565764" y="1992401"/>
                  <a:pt x="569077" y="1984735"/>
                  <a:pt x="565784" y="1960829"/>
                </a:cubicBezTo>
                <a:cubicBezTo>
                  <a:pt x="566486" y="1943808"/>
                  <a:pt x="568252" y="1909609"/>
                  <a:pt x="557910" y="1886564"/>
                </a:cubicBezTo>
                <a:cubicBezTo>
                  <a:pt x="556594" y="1861569"/>
                  <a:pt x="556127" y="1879721"/>
                  <a:pt x="558732" y="1852441"/>
                </a:cubicBezTo>
                <a:cubicBezTo>
                  <a:pt x="559253" y="1819115"/>
                  <a:pt x="552986" y="1805243"/>
                  <a:pt x="554477" y="1785985"/>
                </a:cubicBezTo>
                <a:cubicBezTo>
                  <a:pt x="550197" y="1773445"/>
                  <a:pt x="555297" y="1787647"/>
                  <a:pt x="549925" y="1739449"/>
                </a:cubicBezTo>
                <a:cubicBezTo>
                  <a:pt x="559439" y="1720347"/>
                  <a:pt x="546428" y="1704007"/>
                  <a:pt x="548478" y="1687662"/>
                </a:cubicBezTo>
                <a:cubicBezTo>
                  <a:pt x="547438" y="1661740"/>
                  <a:pt x="547552" y="1598028"/>
                  <a:pt x="546079" y="1574394"/>
                </a:cubicBezTo>
                <a:cubicBezTo>
                  <a:pt x="544606" y="1550760"/>
                  <a:pt x="542413" y="1575916"/>
                  <a:pt x="539645" y="1545855"/>
                </a:cubicBezTo>
                <a:cubicBezTo>
                  <a:pt x="551965" y="1490487"/>
                  <a:pt x="529792" y="1459589"/>
                  <a:pt x="527078" y="1403551"/>
                </a:cubicBezTo>
                <a:cubicBezTo>
                  <a:pt x="509907" y="1369534"/>
                  <a:pt x="527744" y="1345427"/>
                  <a:pt x="514603" y="1308232"/>
                </a:cubicBezTo>
                <a:cubicBezTo>
                  <a:pt x="510585" y="1283061"/>
                  <a:pt x="514424" y="1279405"/>
                  <a:pt x="512548" y="1265228"/>
                </a:cubicBezTo>
                <a:cubicBezTo>
                  <a:pt x="510672" y="1251051"/>
                  <a:pt x="506150" y="1235061"/>
                  <a:pt x="503347" y="1223169"/>
                </a:cubicBezTo>
                <a:cubicBezTo>
                  <a:pt x="507006" y="1216804"/>
                  <a:pt x="500559" y="1167333"/>
                  <a:pt x="495727" y="1168475"/>
                </a:cubicBezTo>
                <a:cubicBezTo>
                  <a:pt x="497383" y="1161125"/>
                  <a:pt x="503792" y="1140806"/>
                  <a:pt x="496141" y="1138512"/>
                </a:cubicBezTo>
                <a:cubicBezTo>
                  <a:pt x="496060" y="1100984"/>
                  <a:pt x="494987" y="1079901"/>
                  <a:pt x="505184" y="1047073"/>
                </a:cubicBezTo>
                <a:cubicBezTo>
                  <a:pt x="508983" y="1023742"/>
                  <a:pt x="506944" y="1040037"/>
                  <a:pt x="509355" y="1025516"/>
                </a:cubicBezTo>
                <a:cubicBezTo>
                  <a:pt x="511766" y="1010995"/>
                  <a:pt x="507447" y="986805"/>
                  <a:pt x="506873" y="963123"/>
                </a:cubicBezTo>
                <a:cubicBezTo>
                  <a:pt x="507006" y="939112"/>
                  <a:pt x="511112" y="911137"/>
                  <a:pt x="512548" y="893356"/>
                </a:cubicBezTo>
                <a:cubicBezTo>
                  <a:pt x="513984" y="875575"/>
                  <a:pt x="513640" y="871333"/>
                  <a:pt x="515492" y="856438"/>
                </a:cubicBezTo>
                <a:cubicBezTo>
                  <a:pt x="512022" y="831582"/>
                  <a:pt x="513851" y="810695"/>
                  <a:pt x="521269" y="792080"/>
                </a:cubicBezTo>
                <a:cubicBezTo>
                  <a:pt x="523173" y="777595"/>
                  <a:pt x="527507" y="785019"/>
                  <a:pt x="529314" y="774293"/>
                </a:cubicBezTo>
                <a:cubicBezTo>
                  <a:pt x="531122" y="763567"/>
                  <a:pt x="522950" y="756728"/>
                  <a:pt x="524928" y="727723"/>
                </a:cubicBezTo>
                <a:cubicBezTo>
                  <a:pt x="525327" y="717404"/>
                  <a:pt x="532992" y="717749"/>
                  <a:pt x="534104" y="695712"/>
                </a:cubicBezTo>
                <a:cubicBezTo>
                  <a:pt x="535215" y="673675"/>
                  <a:pt x="540000" y="585070"/>
                  <a:pt x="541179" y="552638"/>
                </a:cubicBezTo>
                <a:cubicBezTo>
                  <a:pt x="542357" y="520206"/>
                  <a:pt x="539121" y="533336"/>
                  <a:pt x="538784" y="517789"/>
                </a:cubicBezTo>
                <a:cubicBezTo>
                  <a:pt x="538447" y="502242"/>
                  <a:pt x="529995" y="483849"/>
                  <a:pt x="539155" y="459355"/>
                </a:cubicBezTo>
                <a:cubicBezTo>
                  <a:pt x="534282" y="441033"/>
                  <a:pt x="545465" y="440562"/>
                  <a:pt x="548350" y="420246"/>
                </a:cubicBezTo>
                <a:cubicBezTo>
                  <a:pt x="552432" y="409037"/>
                  <a:pt x="551248" y="395007"/>
                  <a:pt x="554063" y="385753"/>
                </a:cubicBezTo>
                <a:cubicBezTo>
                  <a:pt x="556878" y="376499"/>
                  <a:pt x="557385" y="369183"/>
                  <a:pt x="560450" y="362337"/>
                </a:cubicBezTo>
                <a:cubicBezTo>
                  <a:pt x="563515" y="355491"/>
                  <a:pt x="569657" y="353410"/>
                  <a:pt x="572451" y="344679"/>
                </a:cubicBezTo>
                <a:cubicBezTo>
                  <a:pt x="575246" y="335948"/>
                  <a:pt x="580164" y="322294"/>
                  <a:pt x="582006" y="312331"/>
                </a:cubicBezTo>
                <a:cubicBezTo>
                  <a:pt x="583847" y="302368"/>
                  <a:pt x="580997" y="303880"/>
                  <a:pt x="583503" y="284899"/>
                </a:cubicBezTo>
                <a:cubicBezTo>
                  <a:pt x="588855" y="253960"/>
                  <a:pt x="592732" y="226097"/>
                  <a:pt x="592254" y="191300"/>
                </a:cubicBezTo>
                <a:cubicBezTo>
                  <a:pt x="602017" y="184777"/>
                  <a:pt x="597586" y="174390"/>
                  <a:pt x="592419" y="160499"/>
                </a:cubicBezTo>
                <a:cubicBezTo>
                  <a:pt x="599540" y="134531"/>
                  <a:pt x="605057" y="90673"/>
                  <a:pt x="620978" y="46251"/>
                </a:cubicBezTo>
                <a:cubicBezTo>
                  <a:pt x="630736" y="27343"/>
                  <a:pt x="632412" y="23169"/>
                  <a:pt x="635098" y="9619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1160415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football stadium with fireworks in the sky with University of Phoenix Stadium in the background&#10;&#10;Description automatically generated">
            <a:extLst>
              <a:ext uri="{FF2B5EF4-FFF2-40B4-BE49-F238E27FC236}">
                <a16:creationId xmlns:a16="http://schemas.microsoft.com/office/drawing/2014/main" id="{9E0D9E93-37EA-B66A-1880-FD3BACE9045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4853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7">
            <a:extLst>
              <a:ext uri="{FF2B5EF4-FFF2-40B4-BE49-F238E27FC236}">
                <a16:creationId xmlns:a16="http://schemas.microsoft.com/office/drawing/2014/main" id="{6C2997EE-0889-44C3-AC0D-18F26AC9AA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group of football players running on a field&#10;&#10;Description automatically generated">
            <a:extLst>
              <a:ext uri="{FF2B5EF4-FFF2-40B4-BE49-F238E27FC236}">
                <a16:creationId xmlns:a16="http://schemas.microsoft.com/office/drawing/2014/main" id="{2A96B3F9-39A7-F91C-F1DE-B35FFF89166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472" r="1" b="1"/>
          <a:stretch/>
        </p:blipFill>
        <p:spPr>
          <a:xfrm>
            <a:off x="5622233" y="10"/>
            <a:ext cx="6569769" cy="3750724"/>
          </a:xfrm>
          <a:custGeom>
            <a:avLst/>
            <a:gdLst/>
            <a:ahLst/>
            <a:cxnLst/>
            <a:rect l="l" t="t" r="r" b="b"/>
            <a:pathLst>
              <a:path w="6569769" h="3750734">
                <a:moveTo>
                  <a:pt x="1738471" y="0"/>
                </a:moveTo>
                <a:lnTo>
                  <a:pt x="6569769" y="0"/>
                </a:lnTo>
                <a:lnTo>
                  <a:pt x="6569769" y="3750734"/>
                </a:lnTo>
                <a:lnTo>
                  <a:pt x="0" y="3750734"/>
                </a:lnTo>
                <a:close/>
              </a:path>
            </a:pathLst>
          </a:custGeom>
        </p:spPr>
      </p:pic>
      <p:pic>
        <p:nvPicPr>
          <p:cNvPr id="9" name="Picture 8" descr="A football player diving for a ball&#10;&#10;Description automatically generated">
            <a:extLst>
              <a:ext uri="{FF2B5EF4-FFF2-40B4-BE49-F238E27FC236}">
                <a16:creationId xmlns:a16="http://schemas.microsoft.com/office/drawing/2014/main" id="{D16D5074-DF4D-EBD0-6835-7BB8105C63B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t="17374" b="16706"/>
          <a:stretch/>
        </p:blipFill>
        <p:spPr>
          <a:xfrm>
            <a:off x="4182011" y="3887894"/>
            <a:ext cx="8009991" cy="2970106"/>
          </a:xfrm>
          <a:custGeom>
            <a:avLst/>
            <a:gdLst/>
            <a:ahLst/>
            <a:cxnLst/>
            <a:rect l="l" t="t" r="r" b="b"/>
            <a:pathLst>
              <a:path w="8009991" h="2970106">
                <a:moveTo>
                  <a:pt x="1376648" y="0"/>
                </a:moveTo>
                <a:lnTo>
                  <a:pt x="8009991" y="0"/>
                </a:lnTo>
                <a:lnTo>
                  <a:pt x="8009991" y="2970106"/>
                </a:lnTo>
                <a:lnTo>
                  <a:pt x="0" y="2970106"/>
                </a:lnTo>
                <a:close/>
              </a:path>
            </a:pathLst>
          </a:custGeom>
        </p:spPr>
      </p:pic>
      <p:pic>
        <p:nvPicPr>
          <p:cNvPr id="11" name="Picture 10" descr="A football player throwing a football&#10;&#10;Description automatically generated">
            <a:extLst>
              <a:ext uri="{FF2B5EF4-FFF2-40B4-BE49-F238E27FC236}">
                <a16:creationId xmlns:a16="http://schemas.microsoft.com/office/drawing/2014/main" id="{00BA5825-EEBE-C774-19E6-0B8231F0421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l="21362" r="5608" b="-1"/>
          <a:stretch/>
        </p:blipFill>
        <p:spPr>
          <a:xfrm>
            <a:off x="20" y="10"/>
            <a:ext cx="7503091" cy="6857990"/>
          </a:xfrm>
          <a:custGeom>
            <a:avLst/>
            <a:gdLst/>
            <a:ahLst/>
            <a:cxnLst/>
            <a:rect l="l" t="t" r="r" b="b"/>
            <a:pathLst>
              <a:path w="7503111" h="6858000">
                <a:moveTo>
                  <a:pt x="0" y="0"/>
                </a:moveTo>
                <a:lnTo>
                  <a:pt x="677334" y="0"/>
                </a:lnTo>
                <a:lnTo>
                  <a:pt x="1168036" y="0"/>
                </a:lnTo>
                <a:lnTo>
                  <a:pt x="1205499" y="0"/>
                </a:lnTo>
                <a:lnTo>
                  <a:pt x="1647632" y="0"/>
                </a:lnTo>
                <a:lnTo>
                  <a:pt x="7215401" y="0"/>
                </a:lnTo>
                <a:lnTo>
                  <a:pt x="4041567" y="6852993"/>
                </a:lnTo>
                <a:lnTo>
                  <a:pt x="7503111" y="6852993"/>
                </a:lnTo>
                <a:lnTo>
                  <a:pt x="7503111" y="6852994"/>
                </a:lnTo>
                <a:lnTo>
                  <a:pt x="1647632" y="6852994"/>
                </a:lnTo>
                <a:lnTo>
                  <a:pt x="1647632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0247643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8B3A2D1A-45FC-4F95-B150-1C13EF2F6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3768FD5-DD7A-43C7-8DEA-1F5DB3CB5B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5054ED3-36B7-C233-7339-7768D7087B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094935" y="1199925"/>
            <a:ext cx="8510954" cy="500809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7200" dirty="0">
                <a:latin typeface="Square721 BT" panose="020B0804020202060203" pitchFamily="2" charset="0"/>
              </a:rPr>
              <a:t>IT’S TIME </a:t>
            </a:r>
          </a:p>
        </p:txBody>
      </p:sp>
      <p:pic>
        <p:nvPicPr>
          <p:cNvPr id="9" name="Picture 8" descr="A red logo on a white background&#10;&#10;Description automatically generated">
            <a:extLst>
              <a:ext uri="{FF2B5EF4-FFF2-40B4-BE49-F238E27FC236}">
                <a16:creationId xmlns:a16="http://schemas.microsoft.com/office/drawing/2014/main" id="{243039DD-4661-FD1A-F09E-22795D1909E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t="26366" b="27644"/>
          <a:stretch/>
        </p:blipFill>
        <p:spPr>
          <a:xfrm>
            <a:off x="2" y="10"/>
            <a:ext cx="12191999" cy="3154014"/>
          </a:xfrm>
          <a:custGeom>
            <a:avLst/>
            <a:gdLst/>
            <a:ahLst/>
            <a:cxnLst/>
            <a:rect l="l" t="t" r="r" b="b"/>
            <a:pathLst>
              <a:path w="12191999" h="3428999">
                <a:moveTo>
                  <a:pt x="0" y="0"/>
                </a:moveTo>
                <a:lnTo>
                  <a:pt x="12191999" y="0"/>
                </a:lnTo>
                <a:lnTo>
                  <a:pt x="12191999" y="920893"/>
                </a:lnTo>
                <a:lnTo>
                  <a:pt x="12191999" y="1514929"/>
                </a:lnTo>
                <a:lnTo>
                  <a:pt x="12191999" y="3130902"/>
                </a:lnTo>
                <a:lnTo>
                  <a:pt x="12188051" y="3131476"/>
                </a:lnTo>
                <a:cubicBezTo>
                  <a:pt x="12153000" y="3135813"/>
                  <a:pt x="12133655" y="3136025"/>
                  <a:pt x="12112012" y="3138906"/>
                </a:cubicBezTo>
                <a:cubicBezTo>
                  <a:pt x="12076970" y="3145595"/>
                  <a:pt x="12039899" y="3160769"/>
                  <a:pt x="12018752" y="3165642"/>
                </a:cubicBezTo>
                <a:lnTo>
                  <a:pt x="11985122" y="3168147"/>
                </a:lnTo>
                <a:lnTo>
                  <a:pt x="11986344" y="3172878"/>
                </a:lnTo>
                <a:lnTo>
                  <a:pt x="11973852" y="3173226"/>
                </a:lnTo>
                <a:lnTo>
                  <a:pt x="11945968" y="3173341"/>
                </a:lnTo>
                <a:cubicBezTo>
                  <a:pt x="11928568" y="3174057"/>
                  <a:pt x="11880184" y="3172923"/>
                  <a:pt x="11862470" y="3174654"/>
                </a:cubicBezTo>
                <a:cubicBezTo>
                  <a:pt x="11857360" y="3179700"/>
                  <a:pt x="11849473" y="3182451"/>
                  <a:pt x="11839688" y="3183726"/>
                </a:cubicBezTo>
                <a:lnTo>
                  <a:pt x="11818138" y="3183868"/>
                </a:lnTo>
                <a:lnTo>
                  <a:pt x="11693161" y="3196027"/>
                </a:lnTo>
                <a:lnTo>
                  <a:pt x="11675978" y="3196936"/>
                </a:lnTo>
                <a:lnTo>
                  <a:pt x="11666672" y="3201013"/>
                </a:lnTo>
                <a:cubicBezTo>
                  <a:pt x="11659568" y="3201827"/>
                  <a:pt x="11639160" y="3201301"/>
                  <a:pt x="11633348" y="3201823"/>
                </a:cubicBezTo>
                <a:lnTo>
                  <a:pt x="11631806" y="3204144"/>
                </a:lnTo>
                <a:cubicBezTo>
                  <a:pt x="11613292" y="3207852"/>
                  <a:pt x="11543654" y="3220200"/>
                  <a:pt x="11522270" y="3224070"/>
                </a:cubicBezTo>
                <a:cubicBezTo>
                  <a:pt x="11517998" y="3220503"/>
                  <a:pt x="11508432" y="3226137"/>
                  <a:pt x="11503503" y="3227361"/>
                </a:cubicBezTo>
                <a:cubicBezTo>
                  <a:pt x="11502740" y="3224959"/>
                  <a:pt x="11490808" y="3224226"/>
                  <a:pt x="11487288" y="3226364"/>
                </a:cubicBezTo>
                <a:cubicBezTo>
                  <a:pt x="11403406" y="3238085"/>
                  <a:pt x="11445394" y="3213864"/>
                  <a:pt x="11397514" y="3229209"/>
                </a:cubicBezTo>
                <a:cubicBezTo>
                  <a:pt x="11389044" y="3230225"/>
                  <a:pt x="11382180" y="3229256"/>
                  <a:pt x="11376160" y="3227461"/>
                </a:cubicBezTo>
                <a:lnTo>
                  <a:pt x="11367180" y="3223774"/>
                </a:lnTo>
                <a:lnTo>
                  <a:pt x="11332420" y="3230742"/>
                </a:lnTo>
                <a:cubicBezTo>
                  <a:pt x="11315298" y="3233171"/>
                  <a:pt x="11297277" y="3234781"/>
                  <a:pt x="11278786" y="3235517"/>
                </a:cubicBezTo>
                <a:cubicBezTo>
                  <a:pt x="11274637" y="3230607"/>
                  <a:pt x="11260123" y="3237582"/>
                  <a:pt x="11253295" y="3238964"/>
                </a:cubicBezTo>
                <a:cubicBezTo>
                  <a:pt x="11253224" y="3235757"/>
                  <a:pt x="11238096" y="3234220"/>
                  <a:pt x="11232727" y="3236871"/>
                </a:cubicBezTo>
                <a:cubicBezTo>
                  <a:pt x="11119903" y="3248332"/>
                  <a:pt x="11183388" y="3218382"/>
                  <a:pt x="11115682" y="3236341"/>
                </a:cubicBezTo>
                <a:cubicBezTo>
                  <a:pt x="11104356" y="3237278"/>
                  <a:pt x="11095858" y="3235671"/>
                  <a:pt x="11088768" y="3233017"/>
                </a:cubicBezTo>
                <a:lnTo>
                  <a:pt x="11076012" y="3226390"/>
                </a:lnTo>
                <a:lnTo>
                  <a:pt x="11066016" y="3228753"/>
                </a:lnTo>
                <a:cubicBezTo>
                  <a:pt x="11028292" y="3228939"/>
                  <a:pt x="11017169" y="3222147"/>
                  <a:pt x="10995221" y="3228989"/>
                </a:cubicBezTo>
                <a:cubicBezTo>
                  <a:pt x="10962786" y="3214768"/>
                  <a:pt x="10973708" y="3227571"/>
                  <a:pt x="10949038" y="3229747"/>
                </a:cubicBezTo>
                <a:cubicBezTo>
                  <a:pt x="10929576" y="3232582"/>
                  <a:pt x="10965306" y="3238039"/>
                  <a:pt x="10946231" y="3238844"/>
                </a:cubicBezTo>
                <a:cubicBezTo>
                  <a:pt x="10925596" y="3235173"/>
                  <a:pt x="10926566" y="3246575"/>
                  <a:pt x="10905107" y="3242085"/>
                </a:cubicBezTo>
                <a:cubicBezTo>
                  <a:pt x="10910320" y="3233495"/>
                  <a:pt x="10862761" y="3243750"/>
                  <a:pt x="10861282" y="3236246"/>
                </a:cubicBezTo>
                <a:cubicBezTo>
                  <a:pt x="10843055" y="3246977"/>
                  <a:pt x="10833897" y="3233757"/>
                  <a:pt x="10809627" y="3237064"/>
                </a:cubicBezTo>
                <a:cubicBezTo>
                  <a:pt x="10798198" y="3241124"/>
                  <a:pt x="10789952" y="3241821"/>
                  <a:pt x="10778718" y="3237455"/>
                </a:cubicBezTo>
                <a:cubicBezTo>
                  <a:pt x="10726069" y="3257219"/>
                  <a:pt x="10746866" y="3238339"/>
                  <a:pt x="10697595" y="3245939"/>
                </a:cubicBezTo>
                <a:cubicBezTo>
                  <a:pt x="10655146" y="3253933"/>
                  <a:pt x="10607026" y="3259119"/>
                  <a:pt x="10565970" y="3278201"/>
                </a:cubicBezTo>
                <a:cubicBezTo>
                  <a:pt x="10558434" y="3283608"/>
                  <a:pt x="10539930" y="3285654"/>
                  <a:pt x="10524645" y="3282773"/>
                </a:cubicBezTo>
                <a:cubicBezTo>
                  <a:pt x="10522018" y="3282276"/>
                  <a:pt x="10519582" y="3281649"/>
                  <a:pt x="10517421" y="3280913"/>
                </a:cubicBezTo>
                <a:cubicBezTo>
                  <a:pt x="10481928" y="3283832"/>
                  <a:pt x="10352108" y="3296870"/>
                  <a:pt x="10311683" y="3300288"/>
                </a:cubicBezTo>
                <a:cubicBezTo>
                  <a:pt x="10308410" y="3293342"/>
                  <a:pt x="10287968" y="3305875"/>
                  <a:pt x="10274873" y="3301423"/>
                </a:cubicBezTo>
                <a:cubicBezTo>
                  <a:pt x="10265494" y="3297516"/>
                  <a:pt x="10257104" y="3300407"/>
                  <a:pt x="10247307" y="3300714"/>
                </a:cubicBezTo>
                <a:cubicBezTo>
                  <a:pt x="10234401" y="3297643"/>
                  <a:pt x="10192308" y="3303190"/>
                  <a:pt x="10181334" y="3307168"/>
                </a:cubicBezTo>
                <a:cubicBezTo>
                  <a:pt x="10155109" y="3320992"/>
                  <a:pt x="10095518" y="3310726"/>
                  <a:pt x="10073729" y="3321318"/>
                </a:cubicBezTo>
                <a:cubicBezTo>
                  <a:pt x="10065823" y="3322872"/>
                  <a:pt x="10058087" y="3323501"/>
                  <a:pt x="10050495" y="3323554"/>
                </a:cubicBezTo>
                <a:lnTo>
                  <a:pt x="10029247" y="3322387"/>
                </a:lnTo>
                <a:lnTo>
                  <a:pt x="10023206" y="3319426"/>
                </a:lnTo>
                <a:lnTo>
                  <a:pt x="10010221" y="3320159"/>
                </a:lnTo>
                <a:lnTo>
                  <a:pt x="10006500" y="3319709"/>
                </a:lnTo>
                <a:cubicBezTo>
                  <a:pt x="9999392" y="3318836"/>
                  <a:pt x="9992376" y="3318075"/>
                  <a:pt x="9985433" y="3317775"/>
                </a:cubicBezTo>
                <a:cubicBezTo>
                  <a:pt x="9994564" y="3332623"/>
                  <a:pt x="9927872" y="3317665"/>
                  <a:pt x="9947096" y="3329673"/>
                </a:cubicBezTo>
                <a:cubicBezTo>
                  <a:pt x="9910530" y="3330603"/>
                  <a:pt x="9938422" y="3341787"/>
                  <a:pt x="9894468" y="3331125"/>
                </a:cubicBezTo>
                <a:cubicBezTo>
                  <a:pt x="9837697" y="3343266"/>
                  <a:pt x="9748207" y="3338748"/>
                  <a:pt x="9703741" y="3357170"/>
                </a:cubicBezTo>
                <a:cubicBezTo>
                  <a:pt x="9709264" y="3350136"/>
                  <a:pt x="9685337" y="3344679"/>
                  <a:pt x="9668763" y="3348169"/>
                </a:cubicBezTo>
                <a:cubicBezTo>
                  <a:pt x="9688139" y="3320571"/>
                  <a:pt x="9603232" y="3373038"/>
                  <a:pt x="9588644" y="3354205"/>
                </a:cubicBezTo>
                <a:cubicBezTo>
                  <a:pt x="9587925" y="3371689"/>
                  <a:pt x="9513642" y="3401336"/>
                  <a:pt x="9478680" y="3386990"/>
                </a:cubicBezTo>
                <a:cubicBezTo>
                  <a:pt x="9425416" y="3390492"/>
                  <a:pt x="9387699" y="3404944"/>
                  <a:pt x="9331856" y="3399166"/>
                </a:cubicBezTo>
                <a:cubicBezTo>
                  <a:pt x="9330123" y="3401505"/>
                  <a:pt x="9327283" y="3403463"/>
                  <a:pt x="9323679" y="3405145"/>
                </a:cubicBezTo>
                <a:lnTo>
                  <a:pt x="9311620" y="3409223"/>
                </a:lnTo>
                <a:lnTo>
                  <a:pt x="9309289" y="3408926"/>
                </a:lnTo>
                <a:cubicBezTo>
                  <a:pt x="9300131" y="3408873"/>
                  <a:pt x="9295442" y="3409859"/>
                  <a:pt x="9292731" y="3411301"/>
                </a:cubicBezTo>
                <a:lnTo>
                  <a:pt x="9290814" y="3413412"/>
                </a:lnTo>
                <a:lnTo>
                  <a:pt x="9279990" y="3415541"/>
                </a:lnTo>
                <a:lnTo>
                  <a:pt x="9260104" y="3421077"/>
                </a:lnTo>
                <a:lnTo>
                  <a:pt x="9255034" y="3420853"/>
                </a:lnTo>
                <a:lnTo>
                  <a:pt x="9222941" y="3427242"/>
                </a:lnTo>
                <a:lnTo>
                  <a:pt x="9221858" y="3426731"/>
                </a:lnTo>
                <a:cubicBezTo>
                  <a:pt x="9218700" y="3425733"/>
                  <a:pt x="9214983" y="3425271"/>
                  <a:pt x="9210014" y="3425917"/>
                </a:cubicBezTo>
                <a:cubicBezTo>
                  <a:pt x="9208256" y="3416158"/>
                  <a:pt x="9203342" y="3422957"/>
                  <a:pt x="9188839" y="3425728"/>
                </a:cubicBezTo>
                <a:cubicBezTo>
                  <a:pt x="9182870" y="3411188"/>
                  <a:pt x="9147335" y="3424352"/>
                  <a:pt x="9132080" y="3417886"/>
                </a:cubicBezTo>
                <a:cubicBezTo>
                  <a:pt x="9121557" y="3420249"/>
                  <a:pt x="9110321" y="3422482"/>
                  <a:pt x="9098549" y="3424480"/>
                </a:cubicBezTo>
                <a:lnTo>
                  <a:pt x="9003970" y="3425484"/>
                </a:lnTo>
                <a:lnTo>
                  <a:pt x="8904921" y="3413774"/>
                </a:lnTo>
                <a:cubicBezTo>
                  <a:pt x="8868284" y="3413519"/>
                  <a:pt x="8836559" y="3409171"/>
                  <a:pt x="8805551" y="3412237"/>
                </a:cubicBezTo>
                <a:cubicBezTo>
                  <a:pt x="8792955" y="3408854"/>
                  <a:pt x="8781083" y="3407488"/>
                  <a:pt x="8769572" y="3412551"/>
                </a:cubicBezTo>
                <a:cubicBezTo>
                  <a:pt x="8735382" y="3410862"/>
                  <a:pt x="8727105" y="3403632"/>
                  <a:pt x="8705440" y="3409271"/>
                </a:cubicBezTo>
                <a:cubicBezTo>
                  <a:pt x="8686231" y="3397576"/>
                  <a:pt x="8685094" y="3402040"/>
                  <a:pt x="8676067" y="3405389"/>
                </a:cubicBezTo>
                <a:lnTo>
                  <a:pt x="8674779" y="3405628"/>
                </a:lnTo>
                <a:lnTo>
                  <a:pt x="8672154" y="3403956"/>
                </a:lnTo>
                <a:lnTo>
                  <a:pt x="8666720" y="3403182"/>
                </a:lnTo>
                <a:lnTo>
                  <a:pt x="8651886" y="3403680"/>
                </a:lnTo>
                <a:lnTo>
                  <a:pt x="8646307" y="3404298"/>
                </a:lnTo>
                <a:cubicBezTo>
                  <a:pt x="8642465" y="3404565"/>
                  <a:pt x="8639912" y="3404534"/>
                  <a:pt x="8638145" y="3404287"/>
                </a:cubicBezTo>
                <a:lnTo>
                  <a:pt x="8637941" y="3404149"/>
                </a:lnTo>
                <a:lnTo>
                  <a:pt x="8630296" y="3404406"/>
                </a:lnTo>
                <a:cubicBezTo>
                  <a:pt x="8617394" y="3405155"/>
                  <a:pt x="8604838" y="3406180"/>
                  <a:pt x="8592887" y="3407398"/>
                </a:cubicBezTo>
                <a:cubicBezTo>
                  <a:pt x="8582781" y="3399722"/>
                  <a:pt x="8538622" y="3408789"/>
                  <a:pt x="8543455" y="3394319"/>
                </a:cubicBezTo>
                <a:cubicBezTo>
                  <a:pt x="8527334" y="3395534"/>
                  <a:pt x="8517583" y="3401542"/>
                  <a:pt x="8523012" y="3392051"/>
                </a:cubicBezTo>
                <a:cubicBezTo>
                  <a:pt x="8517705" y="3392178"/>
                  <a:pt x="8514435" y="3391372"/>
                  <a:pt x="8512093" y="3390108"/>
                </a:cubicBezTo>
                <a:lnTo>
                  <a:pt x="8511416" y="3389513"/>
                </a:lnTo>
                <a:lnTo>
                  <a:pt x="8475551" y="3392450"/>
                </a:lnTo>
                <a:lnTo>
                  <a:pt x="8470789" y="3391736"/>
                </a:lnTo>
                <a:lnTo>
                  <a:pt x="8447414" y="3395064"/>
                </a:lnTo>
                <a:lnTo>
                  <a:pt x="8435335" y="3396028"/>
                </a:lnTo>
                <a:lnTo>
                  <a:pt x="8431923" y="3397855"/>
                </a:lnTo>
                <a:cubicBezTo>
                  <a:pt x="8428239" y="3398965"/>
                  <a:pt x="8422959" y="3399444"/>
                  <a:pt x="8414099" y="3398491"/>
                </a:cubicBezTo>
                <a:lnTo>
                  <a:pt x="8412049" y="3397978"/>
                </a:lnTo>
                <a:lnTo>
                  <a:pt x="8397349" y="3400683"/>
                </a:lnTo>
                <a:cubicBezTo>
                  <a:pt x="8392615" y="3401933"/>
                  <a:pt x="8388424" y="3403524"/>
                  <a:pt x="8385030" y="3405585"/>
                </a:cubicBezTo>
                <a:cubicBezTo>
                  <a:pt x="8334977" y="3394568"/>
                  <a:pt x="8287750" y="3404648"/>
                  <a:pt x="8233422" y="3402742"/>
                </a:cubicBezTo>
                <a:cubicBezTo>
                  <a:pt x="8209936" y="3385601"/>
                  <a:pt x="8116056" y="3406588"/>
                  <a:pt x="8102569" y="3423208"/>
                </a:cubicBezTo>
                <a:cubicBezTo>
                  <a:pt x="8102264" y="3408645"/>
                  <a:pt x="8034186" y="3428475"/>
                  <a:pt x="8016625" y="3428989"/>
                </a:cubicBezTo>
                <a:cubicBezTo>
                  <a:pt x="8010771" y="3429161"/>
                  <a:pt x="8010530" y="3427186"/>
                  <a:pt x="8020284" y="3421076"/>
                </a:cubicBezTo>
                <a:cubicBezTo>
                  <a:pt x="8001623" y="3422777"/>
                  <a:pt x="7982361" y="3415208"/>
                  <a:pt x="7992871" y="3409037"/>
                </a:cubicBezTo>
                <a:cubicBezTo>
                  <a:pt x="7936181" y="3422244"/>
                  <a:pt x="7852511" y="3409112"/>
                  <a:pt x="7788452" y="3415110"/>
                </a:cubicBezTo>
                <a:cubicBezTo>
                  <a:pt x="7753529" y="3400598"/>
                  <a:pt x="7772461" y="3414025"/>
                  <a:pt x="7736237" y="3411311"/>
                </a:cubicBezTo>
                <a:cubicBezTo>
                  <a:pt x="7746145" y="3424670"/>
                  <a:pt x="7692261" y="3403816"/>
                  <a:pt x="7690279" y="3418893"/>
                </a:cubicBezTo>
                <a:cubicBezTo>
                  <a:pt x="7683750" y="3417921"/>
                  <a:pt x="7677487" y="3416505"/>
                  <a:pt x="7671219" y="3414970"/>
                </a:cubicBezTo>
                <a:lnTo>
                  <a:pt x="7667928" y="3414173"/>
                </a:lnTo>
                <a:lnTo>
                  <a:pt x="7654774" y="3413595"/>
                </a:lnTo>
                <a:lnTo>
                  <a:pt x="7651067" y="3410171"/>
                </a:lnTo>
                <a:lnTo>
                  <a:pt x="7631267" y="3406963"/>
                </a:lnTo>
                <a:cubicBezTo>
                  <a:pt x="7623851" y="3406267"/>
                  <a:pt x="7615871" y="3406106"/>
                  <a:pt x="7607053" y="3406809"/>
                </a:cubicBezTo>
                <a:cubicBezTo>
                  <a:pt x="7585359" y="3412784"/>
                  <a:pt x="7551579" y="3405461"/>
                  <a:pt x="7521027" y="3405904"/>
                </a:cubicBezTo>
                <a:lnTo>
                  <a:pt x="7506997" y="3407754"/>
                </a:lnTo>
                <a:lnTo>
                  <a:pt x="7461204" y="3404669"/>
                </a:lnTo>
                <a:cubicBezTo>
                  <a:pt x="7448169" y="3404071"/>
                  <a:pt x="7434640" y="3403756"/>
                  <a:pt x="7420396" y="3403975"/>
                </a:cubicBezTo>
                <a:lnTo>
                  <a:pt x="7393955" y="3405447"/>
                </a:lnTo>
                <a:lnTo>
                  <a:pt x="7387024" y="3404227"/>
                </a:lnTo>
                <a:cubicBezTo>
                  <a:pt x="7374952" y="3404363"/>
                  <a:pt x="7358975" y="3408656"/>
                  <a:pt x="7360398" y="3403441"/>
                </a:cubicBezTo>
                <a:lnTo>
                  <a:pt x="7346837" y="3405249"/>
                </a:lnTo>
                <a:lnTo>
                  <a:pt x="7333451" y="3401087"/>
                </a:lnTo>
                <a:cubicBezTo>
                  <a:pt x="7331985" y="3400120"/>
                  <a:pt x="7330882" y="3399091"/>
                  <a:pt x="7330179" y="3398037"/>
                </a:cubicBezTo>
                <a:lnTo>
                  <a:pt x="7311232" y="3399406"/>
                </a:lnTo>
                <a:lnTo>
                  <a:pt x="7295699" y="3396426"/>
                </a:lnTo>
                <a:lnTo>
                  <a:pt x="7282158" y="3398374"/>
                </a:lnTo>
                <a:lnTo>
                  <a:pt x="7276538" y="3397935"/>
                </a:lnTo>
                <a:lnTo>
                  <a:pt x="7262569" y="3396460"/>
                </a:lnTo>
                <a:cubicBezTo>
                  <a:pt x="7255407" y="3395426"/>
                  <a:pt x="7247392" y="3394180"/>
                  <a:pt x="7238468" y="3393183"/>
                </a:cubicBezTo>
                <a:lnTo>
                  <a:pt x="7230949" y="3392727"/>
                </a:lnTo>
                <a:lnTo>
                  <a:pt x="7214580" y="3387715"/>
                </a:lnTo>
                <a:cubicBezTo>
                  <a:pt x="7202670" y="3383926"/>
                  <a:pt x="7193296" y="3381373"/>
                  <a:pt x="7182893" y="3383429"/>
                </a:cubicBezTo>
                <a:cubicBezTo>
                  <a:pt x="7165160" y="3378534"/>
                  <a:pt x="7152772" y="3364815"/>
                  <a:pt x="7127104" y="3368475"/>
                </a:cubicBezTo>
                <a:cubicBezTo>
                  <a:pt x="7134894" y="3362260"/>
                  <a:pt x="7098599" y="3367723"/>
                  <a:pt x="7094311" y="3361339"/>
                </a:cubicBezTo>
                <a:cubicBezTo>
                  <a:pt x="7092331" y="3356198"/>
                  <a:pt x="7080860" y="3356657"/>
                  <a:pt x="7072124" y="3354762"/>
                </a:cubicBezTo>
                <a:cubicBezTo>
                  <a:pt x="7065898" y="3349511"/>
                  <a:pt x="7021942" y="3344717"/>
                  <a:pt x="7006638" y="3345473"/>
                </a:cubicBezTo>
                <a:cubicBezTo>
                  <a:pt x="6963504" y="3350697"/>
                  <a:pt x="6928807" y="3329559"/>
                  <a:pt x="6894320" y="3333192"/>
                </a:cubicBezTo>
                <a:cubicBezTo>
                  <a:pt x="6885290" y="3332697"/>
                  <a:pt x="6877803" y="3331507"/>
                  <a:pt x="6871318" y="3329892"/>
                </a:cubicBezTo>
                <a:lnTo>
                  <a:pt x="6855157" y="3324330"/>
                </a:lnTo>
                <a:cubicBezTo>
                  <a:pt x="6854956" y="3323109"/>
                  <a:pt x="6854755" y="3321887"/>
                  <a:pt x="6854555" y="3320665"/>
                </a:cubicBezTo>
                <a:lnTo>
                  <a:pt x="6842483" y="3318413"/>
                </a:lnTo>
                <a:lnTo>
                  <a:pt x="6840027" y="3317245"/>
                </a:lnTo>
                <a:cubicBezTo>
                  <a:pt x="6835354" y="3315001"/>
                  <a:pt x="6830588" y="3312868"/>
                  <a:pt x="6825185" y="3311114"/>
                </a:cubicBezTo>
                <a:cubicBezTo>
                  <a:pt x="6810331" y="3324866"/>
                  <a:pt x="6776772" y="3298463"/>
                  <a:pt x="6774755" y="3312168"/>
                </a:cubicBezTo>
                <a:cubicBezTo>
                  <a:pt x="6742477" y="3304924"/>
                  <a:pt x="6749024" y="3319870"/>
                  <a:pt x="6728129" y="3301832"/>
                </a:cubicBezTo>
                <a:cubicBezTo>
                  <a:pt x="6661764" y="3299056"/>
                  <a:pt x="6593104" y="3275946"/>
                  <a:pt x="6527587" y="3280829"/>
                </a:cubicBezTo>
                <a:cubicBezTo>
                  <a:pt x="6542935" y="3276465"/>
                  <a:pt x="6531033" y="3266920"/>
                  <a:pt x="6511742" y="3266067"/>
                </a:cubicBezTo>
                <a:cubicBezTo>
                  <a:pt x="6570025" y="3248440"/>
                  <a:pt x="6418649" y="3271458"/>
                  <a:pt x="6434953" y="3253360"/>
                </a:cubicBezTo>
                <a:cubicBezTo>
                  <a:pt x="6407781" y="3267048"/>
                  <a:pt x="6300040" y="3274313"/>
                  <a:pt x="6292331" y="3255322"/>
                </a:cubicBezTo>
                <a:cubicBezTo>
                  <a:pt x="6242057" y="3246469"/>
                  <a:pt x="6188266" y="3249680"/>
                  <a:pt x="6149913" y="3232917"/>
                </a:cubicBezTo>
                <a:cubicBezTo>
                  <a:pt x="6144898" y="3234391"/>
                  <a:pt x="6139526" y="3235322"/>
                  <a:pt x="6133930" y="3235867"/>
                </a:cubicBezTo>
                <a:lnTo>
                  <a:pt x="6117554" y="3236464"/>
                </a:lnTo>
                <a:lnTo>
                  <a:pt x="6116039" y="3235720"/>
                </a:lnTo>
                <a:cubicBezTo>
                  <a:pt x="6108393" y="3233681"/>
                  <a:pt x="6102936" y="3233437"/>
                  <a:pt x="6098459" y="3233988"/>
                </a:cubicBezTo>
                <a:lnTo>
                  <a:pt x="6093630" y="3235240"/>
                </a:lnTo>
                <a:lnTo>
                  <a:pt x="6081261" y="3234563"/>
                </a:lnTo>
                <a:lnTo>
                  <a:pt x="6056067" y="3234608"/>
                </a:lnTo>
                <a:lnTo>
                  <a:pt x="6052129" y="3233324"/>
                </a:lnTo>
                <a:lnTo>
                  <a:pt x="6015338" y="3231378"/>
                </a:lnTo>
                <a:cubicBezTo>
                  <a:pt x="6015291" y="3231165"/>
                  <a:pt x="6015245" y="3230951"/>
                  <a:pt x="6015198" y="3230737"/>
                </a:cubicBezTo>
                <a:cubicBezTo>
                  <a:pt x="6014048" y="3229257"/>
                  <a:pt x="6011617" y="3228081"/>
                  <a:pt x="6006436" y="3227508"/>
                </a:cubicBezTo>
                <a:cubicBezTo>
                  <a:pt x="6019781" y="3219395"/>
                  <a:pt x="6005305" y="3223709"/>
                  <a:pt x="5988851" y="3222735"/>
                </a:cubicBezTo>
                <a:cubicBezTo>
                  <a:pt x="6005907" y="3209918"/>
                  <a:pt x="5955918" y="3212588"/>
                  <a:pt x="5952863" y="3204137"/>
                </a:cubicBezTo>
                <a:cubicBezTo>
                  <a:pt x="5940395" y="3203711"/>
                  <a:pt x="5927517" y="3203028"/>
                  <a:pt x="5914548" y="3202041"/>
                </a:cubicBezTo>
                <a:lnTo>
                  <a:pt x="5907020" y="3201283"/>
                </a:lnTo>
                <a:cubicBezTo>
                  <a:pt x="5906995" y="3201231"/>
                  <a:pt x="5906969" y="3201180"/>
                  <a:pt x="5906944" y="3201129"/>
                </a:cubicBezTo>
                <a:cubicBezTo>
                  <a:pt x="5905471" y="3200668"/>
                  <a:pt x="5903056" y="3200308"/>
                  <a:pt x="5899155" y="3200053"/>
                </a:cubicBezTo>
                <a:lnTo>
                  <a:pt x="5893294" y="3199901"/>
                </a:lnTo>
                <a:lnTo>
                  <a:pt x="5878691" y="3198431"/>
                </a:lnTo>
                <a:lnTo>
                  <a:pt x="5874165" y="3197003"/>
                </a:lnTo>
                <a:lnTo>
                  <a:pt x="5873092" y="3195108"/>
                </a:lnTo>
                <a:lnTo>
                  <a:pt x="5871658" y="3195162"/>
                </a:lnTo>
                <a:cubicBezTo>
                  <a:pt x="5860152" y="3197097"/>
                  <a:pt x="5855231" y="3201097"/>
                  <a:pt x="5846928" y="3187725"/>
                </a:cubicBezTo>
                <a:cubicBezTo>
                  <a:pt x="5821379" y="3190142"/>
                  <a:pt x="5819686" y="3182343"/>
                  <a:pt x="5788468" y="3176316"/>
                </a:cubicBezTo>
                <a:cubicBezTo>
                  <a:pt x="5773119" y="3179521"/>
                  <a:pt x="5762947" y="3176704"/>
                  <a:pt x="5753823" y="3171919"/>
                </a:cubicBezTo>
                <a:cubicBezTo>
                  <a:pt x="5721557" y="3170726"/>
                  <a:pt x="5694983" y="3162549"/>
                  <a:pt x="5660194" y="3157536"/>
                </a:cubicBezTo>
                <a:cubicBezTo>
                  <a:pt x="5619608" y="3159495"/>
                  <a:pt x="5604384" y="3146636"/>
                  <a:pt x="5567188" y="3141325"/>
                </a:cubicBezTo>
                <a:cubicBezTo>
                  <a:pt x="5530345" y="3148235"/>
                  <a:pt x="5543868" y="3129416"/>
                  <a:pt x="5526178" y="3123274"/>
                </a:cubicBezTo>
                <a:lnTo>
                  <a:pt x="5520866" y="3122322"/>
                </a:lnTo>
                <a:lnTo>
                  <a:pt x="5506009" y="3122332"/>
                </a:lnTo>
                <a:lnTo>
                  <a:pt x="5500363" y="3122766"/>
                </a:lnTo>
                <a:cubicBezTo>
                  <a:pt x="5496497" y="3122905"/>
                  <a:pt x="5493953" y="3122792"/>
                  <a:pt x="5492228" y="3122486"/>
                </a:cubicBezTo>
                <a:lnTo>
                  <a:pt x="5492044" y="3122342"/>
                </a:lnTo>
                <a:lnTo>
                  <a:pt x="5484386" y="3122347"/>
                </a:lnTo>
                <a:cubicBezTo>
                  <a:pt x="5471420" y="3122670"/>
                  <a:pt x="5458764" y="3123280"/>
                  <a:pt x="5446679" y="3124105"/>
                </a:cubicBezTo>
                <a:cubicBezTo>
                  <a:pt x="5437659" y="3116107"/>
                  <a:pt x="5392392" y="3123709"/>
                  <a:pt x="5399188" y="3109418"/>
                </a:cubicBezTo>
                <a:cubicBezTo>
                  <a:pt x="5382948" y="3110102"/>
                  <a:pt x="5372407" y="3115781"/>
                  <a:pt x="5379117" y="3106482"/>
                </a:cubicBezTo>
                <a:cubicBezTo>
                  <a:pt x="5373809" y="3106435"/>
                  <a:pt x="5370660" y="3105521"/>
                  <a:pt x="5368499" y="3104181"/>
                </a:cubicBezTo>
                <a:lnTo>
                  <a:pt x="5367902" y="3103566"/>
                </a:lnTo>
                <a:lnTo>
                  <a:pt x="5331747" y="3105319"/>
                </a:lnTo>
                <a:lnTo>
                  <a:pt x="5327095" y="3104450"/>
                </a:lnTo>
                <a:lnTo>
                  <a:pt x="5303337" y="3107003"/>
                </a:lnTo>
                <a:lnTo>
                  <a:pt x="5291164" y="3107570"/>
                </a:lnTo>
                <a:lnTo>
                  <a:pt x="5287515" y="3109282"/>
                </a:lnTo>
                <a:cubicBezTo>
                  <a:pt x="5283689" y="3110269"/>
                  <a:pt x="5278356" y="3110573"/>
                  <a:pt x="5269654" y="3109330"/>
                </a:cubicBezTo>
                <a:lnTo>
                  <a:pt x="5267681" y="3108752"/>
                </a:lnTo>
                <a:lnTo>
                  <a:pt x="5252655" y="3110969"/>
                </a:lnTo>
                <a:cubicBezTo>
                  <a:pt x="5247766" y="3112062"/>
                  <a:pt x="5243369" y="3113511"/>
                  <a:pt x="5239703" y="3115460"/>
                </a:cubicBezTo>
                <a:cubicBezTo>
                  <a:pt x="5191311" y="3102811"/>
                  <a:pt x="5142849" y="3111324"/>
                  <a:pt x="5088947" y="3107634"/>
                </a:cubicBezTo>
                <a:cubicBezTo>
                  <a:pt x="5027989" y="3108214"/>
                  <a:pt x="4985627" y="3110432"/>
                  <a:pt x="4945514" y="3110162"/>
                </a:cubicBezTo>
                <a:cubicBezTo>
                  <a:pt x="4926678" y="3111245"/>
                  <a:pt x="4789238" y="3111826"/>
                  <a:pt x="4800559" y="3106010"/>
                </a:cubicBezTo>
                <a:cubicBezTo>
                  <a:pt x="4742239" y="3117333"/>
                  <a:pt x="4708324" y="3101468"/>
                  <a:pt x="4643642" y="3105351"/>
                </a:cubicBezTo>
                <a:cubicBezTo>
                  <a:pt x="4610808" y="3089712"/>
                  <a:pt x="4627845" y="3103743"/>
                  <a:pt x="4592107" y="3099840"/>
                </a:cubicBezTo>
                <a:cubicBezTo>
                  <a:pt x="4600157" y="3113506"/>
                  <a:pt x="4549287" y="3090911"/>
                  <a:pt x="4545249" y="3105899"/>
                </a:cubicBezTo>
                <a:cubicBezTo>
                  <a:pt x="4538872" y="3104716"/>
                  <a:pt x="4532825" y="3103094"/>
                  <a:pt x="4526782" y="3101355"/>
                </a:cubicBezTo>
                <a:lnTo>
                  <a:pt x="4523614" y="3100453"/>
                </a:lnTo>
                <a:lnTo>
                  <a:pt x="4510579" y="3099442"/>
                </a:lnTo>
                <a:lnTo>
                  <a:pt x="4507348" y="3095901"/>
                </a:lnTo>
                <a:lnTo>
                  <a:pt x="4348949" y="3090220"/>
                </a:lnTo>
                <a:cubicBezTo>
                  <a:pt x="4335046" y="3092487"/>
                  <a:pt x="4290056" y="3092155"/>
                  <a:pt x="4280362" y="3087618"/>
                </a:cubicBezTo>
                <a:cubicBezTo>
                  <a:pt x="4270739" y="3086627"/>
                  <a:pt x="4260237" y="3088220"/>
                  <a:pt x="4254634" y="3083366"/>
                </a:cubicBezTo>
                <a:cubicBezTo>
                  <a:pt x="4233731" y="3080512"/>
                  <a:pt x="4185859" y="3073948"/>
                  <a:pt x="4154942" y="3070490"/>
                </a:cubicBezTo>
                <a:cubicBezTo>
                  <a:pt x="4138280" y="3076599"/>
                  <a:pt x="4112117" y="3064194"/>
                  <a:pt x="4069131" y="3062612"/>
                </a:cubicBezTo>
                <a:cubicBezTo>
                  <a:pt x="4050897" y="3069679"/>
                  <a:pt x="4040160" y="3061449"/>
                  <a:pt x="4005249" y="3070810"/>
                </a:cubicBezTo>
                <a:cubicBezTo>
                  <a:pt x="4003818" y="3069842"/>
                  <a:pt x="4002032" y="3068943"/>
                  <a:pt x="3999945" y="3068139"/>
                </a:cubicBezTo>
                <a:cubicBezTo>
                  <a:pt x="3987818" y="3063468"/>
                  <a:pt x="3968381" y="3062958"/>
                  <a:pt x="3956529" y="3067000"/>
                </a:cubicBezTo>
                <a:cubicBezTo>
                  <a:pt x="3900898" y="3079382"/>
                  <a:pt x="3850463" y="3077929"/>
                  <a:pt x="3803031" y="3079823"/>
                </a:cubicBezTo>
                <a:cubicBezTo>
                  <a:pt x="3749421" y="3080464"/>
                  <a:pt x="3785521" y="3065630"/>
                  <a:pt x="3718229" y="3077134"/>
                </a:cubicBezTo>
                <a:cubicBezTo>
                  <a:pt x="3711244" y="3071611"/>
                  <a:pt x="3702770" y="3071184"/>
                  <a:pt x="3688357" y="3073468"/>
                </a:cubicBezTo>
                <a:cubicBezTo>
                  <a:pt x="3662326" y="3073378"/>
                  <a:pt x="3664937" y="3059899"/>
                  <a:pt x="3638298" y="3067494"/>
                </a:cubicBezTo>
                <a:cubicBezTo>
                  <a:pt x="3643333" y="3060328"/>
                  <a:pt x="3589079" y="3063658"/>
                  <a:pt x="3601443" y="3056355"/>
                </a:cubicBezTo>
                <a:cubicBezTo>
                  <a:pt x="3584797" y="3049384"/>
                  <a:pt x="3575923" y="3060108"/>
                  <a:pt x="3559361" y="3054005"/>
                </a:cubicBezTo>
                <a:cubicBezTo>
                  <a:pt x="3540444" y="3052269"/>
                  <a:pt x="3569896" y="3061996"/>
                  <a:pt x="3548859" y="3062094"/>
                </a:cubicBezTo>
                <a:cubicBezTo>
                  <a:pt x="3523419" y="3060901"/>
                  <a:pt x="3522848" y="3074222"/>
                  <a:pt x="3504082" y="3056779"/>
                </a:cubicBezTo>
                <a:lnTo>
                  <a:pt x="3436234" y="3047769"/>
                </a:lnTo>
                <a:cubicBezTo>
                  <a:pt x="3420764" y="3051629"/>
                  <a:pt x="3408644" y="3049227"/>
                  <a:pt x="3396914" y="3044803"/>
                </a:cubicBezTo>
                <a:cubicBezTo>
                  <a:pt x="3361398" y="3044955"/>
                  <a:pt x="3329425" y="3037856"/>
                  <a:pt x="3289720" y="3034278"/>
                </a:cubicBezTo>
                <a:cubicBezTo>
                  <a:pt x="3246348" y="3037943"/>
                  <a:pt x="3224942" y="3025667"/>
                  <a:pt x="3182509" y="3021890"/>
                </a:cubicBezTo>
                <a:cubicBezTo>
                  <a:pt x="3139731" y="3031583"/>
                  <a:pt x="3155749" y="3004773"/>
                  <a:pt x="3119879" y="3004134"/>
                </a:cubicBezTo>
                <a:cubicBezTo>
                  <a:pt x="3060941" y="3012153"/>
                  <a:pt x="3121880" y="2995117"/>
                  <a:pt x="3031656" y="2995077"/>
                </a:cubicBezTo>
                <a:cubicBezTo>
                  <a:pt x="3026453" y="2996603"/>
                  <a:pt x="3015685" y="2994367"/>
                  <a:pt x="3017018" y="2992034"/>
                </a:cubicBezTo>
                <a:cubicBezTo>
                  <a:pt x="2997245" y="2992118"/>
                  <a:pt x="2941342" y="2976346"/>
                  <a:pt x="2913012" y="2978042"/>
                </a:cubicBezTo>
                <a:cubicBezTo>
                  <a:pt x="2858481" y="2969139"/>
                  <a:pt x="2831094" y="2979433"/>
                  <a:pt x="2791382" y="2975899"/>
                </a:cubicBezTo>
                <a:cubicBezTo>
                  <a:pt x="2745836" y="2966063"/>
                  <a:pt x="2719288" y="2957529"/>
                  <a:pt x="2639738" y="2936567"/>
                </a:cubicBezTo>
                <a:lnTo>
                  <a:pt x="2369741" y="2876435"/>
                </a:lnTo>
                <a:cubicBezTo>
                  <a:pt x="2269614" y="2832081"/>
                  <a:pt x="2140023" y="2856176"/>
                  <a:pt x="2078755" y="2852909"/>
                </a:cubicBezTo>
                <a:cubicBezTo>
                  <a:pt x="2053362" y="2866100"/>
                  <a:pt x="2032778" y="2851474"/>
                  <a:pt x="2002128" y="2856835"/>
                </a:cubicBezTo>
                <a:cubicBezTo>
                  <a:pt x="1933939" y="2859736"/>
                  <a:pt x="1866254" y="2874726"/>
                  <a:pt x="1777746" y="2864566"/>
                </a:cubicBezTo>
                <a:cubicBezTo>
                  <a:pt x="1737851" y="2905864"/>
                  <a:pt x="1634115" y="2880970"/>
                  <a:pt x="1549425" y="2904556"/>
                </a:cubicBezTo>
                <a:cubicBezTo>
                  <a:pt x="1500265" y="2909373"/>
                  <a:pt x="1423030" y="2888862"/>
                  <a:pt x="1405992" y="2911144"/>
                </a:cubicBezTo>
                <a:cubicBezTo>
                  <a:pt x="1383494" y="2897507"/>
                  <a:pt x="1362438" y="2919536"/>
                  <a:pt x="1337848" y="2921491"/>
                </a:cubicBezTo>
                <a:cubicBezTo>
                  <a:pt x="1318218" y="2912820"/>
                  <a:pt x="1308478" y="2920319"/>
                  <a:pt x="1290645" y="2921985"/>
                </a:cubicBezTo>
                <a:cubicBezTo>
                  <a:pt x="1282569" y="2916637"/>
                  <a:pt x="1267476" y="2916916"/>
                  <a:pt x="1262341" y="2923190"/>
                </a:cubicBezTo>
                <a:cubicBezTo>
                  <a:pt x="1269627" y="2937654"/>
                  <a:pt x="1217209" y="2930439"/>
                  <a:pt x="1213314" y="2940415"/>
                </a:cubicBezTo>
                <a:cubicBezTo>
                  <a:pt x="1182890" y="2942495"/>
                  <a:pt x="1050782" y="2929830"/>
                  <a:pt x="1028405" y="2945799"/>
                </a:cubicBezTo>
                <a:cubicBezTo>
                  <a:pt x="966896" y="2953381"/>
                  <a:pt x="877997" y="2927977"/>
                  <a:pt x="851857" y="2928423"/>
                </a:cubicBezTo>
                <a:cubicBezTo>
                  <a:pt x="825919" y="2899251"/>
                  <a:pt x="699677" y="2976135"/>
                  <a:pt x="588681" y="2977769"/>
                </a:cubicBezTo>
                <a:cubicBezTo>
                  <a:pt x="573724" y="2974953"/>
                  <a:pt x="565729" y="2974991"/>
                  <a:pt x="561717" y="2981641"/>
                </a:cubicBezTo>
                <a:cubicBezTo>
                  <a:pt x="532860" y="2985482"/>
                  <a:pt x="475932" y="2991762"/>
                  <a:pt x="415541" y="3000819"/>
                </a:cubicBezTo>
                <a:cubicBezTo>
                  <a:pt x="370154" y="3008289"/>
                  <a:pt x="146634" y="3001788"/>
                  <a:pt x="86183" y="3009699"/>
                </a:cubicBezTo>
                <a:lnTo>
                  <a:pt x="0" y="3044978"/>
                </a:lnTo>
                <a:close/>
              </a:path>
            </a:pathLst>
          </a:cu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3692B44-131E-5E9C-CA85-B94E3A263C51}"/>
              </a:ext>
            </a:extLst>
          </p:cNvPr>
          <p:cNvSpPr txBox="1"/>
          <p:nvPr/>
        </p:nvSpPr>
        <p:spPr>
          <a:xfrm>
            <a:off x="6095999" y="4134298"/>
            <a:ext cx="5257800" cy="23987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>
              <a:lnSpc>
                <a:spcPct val="90000"/>
              </a:lnSpc>
              <a:spcAft>
                <a:spcPts val="600"/>
              </a:spcAft>
            </a:pPr>
            <a:r>
              <a:rPr lang="en-US" sz="3600" dirty="0">
                <a:latin typeface="Square721 BT" panose="020B0804020202060203" pitchFamily="2" charset="0"/>
              </a:rPr>
              <a:t>COLLEGE FOOTBALL</a:t>
            </a:r>
          </a:p>
          <a:p>
            <a:pPr algn="ctr" defTabSz="914400">
              <a:lnSpc>
                <a:spcPct val="90000"/>
              </a:lnSpc>
              <a:spcAft>
                <a:spcPts val="600"/>
              </a:spcAft>
            </a:pPr>
            <a:r>
              <a:rPr lang="en-US" sz="3600" dirty="0">
                <a:latin typeface="Square721 BT" panose="020B0804020202060203" pitchFamily="2" charset="0"/>
              </a:rPr>
              <a:t>ALL SEASON LONG</a:t>
            </a:r>
          </a:p>
        </p:txBody>
      </p:sp>
    </p:spTree>
    <p:extLst>
      <p:ext uri="{BB962C8B-B14F-4D97-AF65-F5344CB8AC3E}">
        <p14:creationId xmlns:p14="http://schemas.microsoft.com/office/powerpoint/2010/main" val="18375729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marching band performing in a marching band&#10;&#10;Description automatically generated">
            <a:extLst>
              <a:ext uri="{FF2B5EF4-FFF2-40B4-BE49-F238E27FC236}">
                <a16:creationId xmlns:a16="http://schemas.microsoft.com/office/drawing/2014/main" id="{FA10DD7A-F5D8-5814-6292-5F9E7D681C1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b="1574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1416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person walking on a football field&#10;&#10;Description automatically generated">
            <a:extLst>
              <a:ext uri="{FF2B5EF4-FFF2-40B4-BE49-F238E27FC236}">
                <a16:creationId xmlns:a16="http://schemas.microsoft.com/office/drawing/2014/main" id="{4BD20BFD-62AC-DE45-D7D5-801CA2E4C01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b="1574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6743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bus parked on the side of a road&#10;&#10;Description automatically generated">
            <a:extLst>
              <a:ext uri="{FF2B5EF4-FFF2-40B4-BE49-F238E27FC236}">
                <a16:creationId xmlns:a16="http://schemas.microsoft.com/office/drawing/2014/main" id="{55564354-7300-E5A7-66D0-27BE3363C42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t="10300" b="1421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7389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aerial view of a football stadium with a jet flying over it&#10;&#10;Description automatically generated">
            <a:extLst>
              <a:ext uri="{FF2B5EF4-FFF2-40B4-BE49-F238E27FC236}">
                <a16:creationId xmlns:a16="http://schemas.microsoft.com/office/drawing/2014/main" id="{A6BB1507-A470-2BC6-48C7-2646FB0F645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t="14414" r="3" b="9174"/>
          <a:stretch/>
        </p:blipFill>
        <p:spPr>
          <a:xfrm>
            <a:off x="7794519" y="3506112"/>
            <a:ext cx="4397481" cy="3351888"/>
          </a:xfrm>
          <a:custGeom>
            <a:avLst/>
            <a:gdLst/>
            <a:ahLst/>
            <a:cxnLst/>
            <a:rect l="l" t="t" r="r" b="b"/>
            <a:pathLst>
              <a:path w="4397481" h="3351888">
                <a:moveTo>
                  <a:pt x="0" y="0"/>
                </a:moveTo>
                <a:lnTo>
                  <a:pt x="4397481" y="0"/>
                </a:lnTo>
                <a:lnTo>
                  <a:pt x="4397481" y="3351888"/>
                </a:lnTo>
                <a:lnTo>
                  <a:pt x="1552363" y="3351888"/>
                </a:lnTo>
                <a:close/>
              </a:path>
            </a:pathLst>
          </a:custGeom>
        </p:spPr>
      </p:pic>
      <p:pic>
        <p:nvPicPr>
          <p:cNvPr id="5" name="Picture 4" descr="A jet flying over a football field&#10;&#10;Description automatically generated">
            <a:extLst>
              <a:ext uri="{FF2B5EF4-FFF2-40B4-BE49-F238E27FC236}">
                <a16:creationId xmlns:a16="http://schemas.microsoft.com/office/drawing/2014/main" id="{E95D5C7D-CA95-668B-E250-4EF0FEA4FDC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l="5483" r="5485"/>
          <a:stretch/>
        </p:blipFill>
        <p:spPr>
          <a:xfrm>
            <a:off x="20" y="10"/>
            <a:ext cx="9154673" cy="6863475"/>
          </a:xfrm>
          <a:custGeom>
            <a:avLst/>
            <a:gdLst/>
            <a:ahLst/>
            <a:cxnLst/>
            <a:rect l="l" t="t" r="r" b="b"/>
            <a:pathLst>
              <a:path w="9154693" h="6863485">
                <a:moveTo>
                  <a:pt x="0" y="0"/>
                </a:moveTo>
                <a:lnTo>
                  <a:pt x="5976000" y="0"/>
                </a:lnTo>
                <a:lnTo>
                  <a:pt x="9154693" y="6863485"/>
                </a:lnTo>
                <a:lnTo>
                  <a:pt x="0" y="6863485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9" name="Picture 8" descr="A band performing on a football field&#10;&#10;Description automatically generated">
            <a:extLst>
              <a:ext uri="{FF2B5EF4-FFF2-40B4-BE49-F238E27FC236}">
                <a16:creationId xmlns:a16="http://schemas.microsoft.com/office/drawing/2014/main" id="{ACA88191-3AED-2AB8-6D3B-D939041B081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16774" r="3" b="3"/>
          <a:stretch/>
        </p:blipFill>
        <p:spPr>
          <a:xfrm>
            <a:off x="6168189" y="10"/>
            <a:ext cx="6023811" cy="3346394"/>
          </a:xfrm>
          <a:custGeom>
            <a:avLst/>
            <a:gdLst/>
            <a:ahLst/>
            <a:cxnLst/>
            <a:rect l="l" t="t" r="r" b="b"/>
            <a:pathLst>
              <a:path w="6023811" h="3346404">
                <a:moveTo>
                  <a:pt x="0" y="0"/>
                </a:moveTo>
                <a:lnTo>
                  <a:pt x="6023811" y="0"/>
                </a:lnTo>
                <a:lnTo>
                  <a:pt x="6023811" y="3346404"/>
                </a:lnTo>
                <a:lnTo>
                  <a:pt x="1549824" y="3346404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9557805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group of football players jumping in the air&#10;&#10;Description automatically generated">
            <a:extLst>
              <a:ext uri="{FF2B5EF4-FFF2-40B4-BE49-F238E27FC236}">
                <a16:creationId xmlns:a16="http://schemas.microsoft.com/office/drawing/2014/main" id="{819D2613-BC10-C8E6-A3B4-42D1690D75B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r="425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5795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6C2997EE-0889-44C3-AC0D-18F26AC9AA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football player holding a football&#10;&#10;Description automatically generated">
            <a:extLst>
              <a:ext uri="{FF2B5EF4-FFF2-40B4-BE49-F238E27FC236}">
                <a16:creationId xmlns:a16="http://schemas.microsoft.com/office/drawing/2014/main" id="{F6ACEF27-1DAD-4584-B578-14E239082F4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9793" r="-2" b="-2"/>
          <a:stretch/>
        </p:blipFill>
        <p:spPr>
          <a:xfrm>
            <a:off x="5622233" y="10"/>
            <a:ext cx="6569769" cy="3750724"/>
          </a:xfrm>
          <a:custGeom>
            <a:avLst/>
            <a:gdLst/>
            <a:ahLst/>
            <a:cxnLst/>
            <a:rect l="l" t="t" r="r" b="b"/>
            <a:pathLst>
              <a:path w="6569769" h="3750734">
                <a:moveTo>
                  <a:pt x="1738471" y="0"/>
                </a:moveTo>
                <a:lnTo>
                  <a:pt x="6569769" y="0"/>
                </a:lnTo>
                <a:lnTo>
                  <a:pt x="6569769" y="3750734"/>
                </a:lnTo>
                <a:lnTo>
                  <a:pt x="0" y="3750734"/>
                </a:lnTo>
                <a:close/>
              </a:path>
            </a:pathLst>
          </a:custGeom>
        </p:spPr>
      </p:pic>
      <p:pic>
        <p:nvPicPr>
          <p:cNvPr id="5" name="Picture 4" descr="A person speaking into a microphone&#10;&#10;Description automatically generated">
            <a:extLst>
              <a:ext uri="{FF2B5EF4-FFF2-40B4-BE49-F238E27FC236}">
                <a16:creationId xmlns:a16="http://schemas.microsoft.com/office/drawing/2014/main" id="{63E0D628-E241-A126-FB45-2F4EE579CCA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t="17495" b="16876"/>
          <a:stretch/>
        </p:blipFill>
        <p:spPr>
          <a:xfrm>
            <a:off x="4182011" y="3887894"/>
            <a:ext cx="8009991" cy="2970106"/>
          </a:xfrm>
          <a:custGeom>
            <a:avLst/>
            <a:gdLst/>
            <a:ahLst/>
            <a:cxnLst/>
            <a:rect l="l" t="t" r="r" b="b"/>
            <a:pathLst>
              <a:path w="8009991" h="2970106">
                <a:moveTo>
                  <a:pt x="1376648" y="0"/>
                </a:moveTo>
                <a:lnTo>
                  <a:pt x="8009991" y="0"/>
                </a:lnTo>
                <a:lnTo>
                  <a:pt x="8009991" y="2970106"/>
                </a:lnTo>
                <a:lnTo>
                  <a:pt x="0" y="2970106"/>
                </a:lnTo>
                <a:close/>
              </a:path>
            </a:pathLst>
          </a:custGeom>
        </p:spPr>
      </p:pic>
      <p:pic>
        <p:nvPicPr>
          <p:cNvPr id="3" name="Picture 2" descr="A football player in a blue uniform holding a football&#10;&#10;Description automatically generated">
            <a:extLst>
              <a:ext uri="{FF2B5EF4-FFF2-40B4-BE49-F238E27FC236}">
                <a16:creationId xmlns:a16="http://schemas.microsoft.com/office/drawing/2014/main" id="{51FA0CD0-49CC-B5DE-4A3F-9C81EA2216D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l="17188" r="21271"/>
          <a:stretch/>
        </p:blipFill>
        <p:spPr>
          <a:xfrm>
            <a:off x="20" y="10"/>
            <a:ext cx="7503091" cy="6857990"/>
          </a:xfrm>
          <a:custGeom>
            <a:avLst/>
            <a:gdLst/>
            <a:ahLst/>
            <a:cxnLst/>
            <a:rect l="l" t="t" r="r" b="b"/>
            <a:pathLst>
              <a:path w="7503111" h="6858000">
                <a:moveTo>
                  <a:pt x="0" y="0"/>
                </a:moveTo>
                <a:lnTo>
                  <a:pt x="677334" y="0"/>
                </a:lnTo>
                <a:lnTo>
                  <a:pt x="1168036" y="0"/>
                </a:lnTo>
                <a:lnTo>
                  <a:pt x="1205499" y="0"/>
                </a:lnTo>
                <a:lnTo>
                  <a:pt x="1647632" y="0"/>
                </a:lnTo>
                <a:lnTo>
                  <a:pt x="7215401" y="0"/>
                </a:lnTo>
                <a:lnTo>
                  <a:pt x="4041567" y="6852993"/>
                </a:lnTo>
                <a:lnTo>
                  <a:pt x="7503111" y="6852993"/>
                </a:lnTo>
                <a:lnTo>
                  <a:pt x="7503111" y="6852994"/>
                </a:lnTo>
                <a:lnTo>
                  <a:pt x="1647632" y="6852994"/>
                </a:lnTo>
                <a:lnTo>
                  <a:pt x="1647632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5426237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2CC4BDB-5B81-4023-B967-7DF04BC133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group of men in uniform&#10;&#10;Description automatically generated">
            <a:extLst>
              <a:ext uri="{FF2B5EF4-FFF2-40B4-BE49-F238E27FC236}">
                <a16:creationId xmlns:a16="http://schemas.microsoft.com/office/drawing/2014/main" id="{E1763E5E-B3B0-6462-5876-D49673278AA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t="7149" r="-1" b="14175"/>
          <a:stretch/>
        </p:blipFill>
        <p:spPr>
          <a:xfrm>
            <a:off x="2" y="10"/>
            <a:ext cx="12191271" cy="6857989"/>
          </a:xfrm>
          <a:custGeom>
            <a:avLst/>
            <a:gdLst/>
            <a:ahLst/>
            <a:cxnLst/>
            <a:rect l="l" t="t" r="r" b="b"/>
            <a:pathLst>
              <a:path w="12191271" h="6850048">
                <a:moveTo>
                  <a:pt x="636938" y="0"/>
                </a:moveTo>
                <a:lnTo>
                  <a:pt x="12191271" y="0"/>
                </a:lnTo>
                <a:lnTo>
                  <a:pt x="12191271" y="34"/>
                </a:lnTo>
                <a:lnTo>
                  <a:pt x="12188836" y="26696"/>
                </a:lnTo>
                <a:cubicBezTo>
                  <a:pt x="12159738" y="43228"/>
                  <a:pt x="12151834" y="118002"/>
                  <a:pt x="12131136" y="168244"/>
                </a:cubicBezTo>
                <a:cubicBezTo>
                  <a:pt x="12124808" y="199505"/>
                  <a:pt x="12149886" y="254732"/>
                  <a:pt x="12134482" y="260696"/>
                </a:cubicBezTo>
                <a:cubicBezTo>
                  <a:pt x="12141738" y="278745"/>
                  <a:pt x="12126232" y="287417"/>
                  <a:pt x="12123358" y="303160"/>
                </a:cubicBezTo>
                <a:cubicBezTo>
                  <a:pt x="12127622" y="318147"/>
                  <a:pt x="12122174" y="322795"/>
                  <a:pt x="12119930" y="334153"/>
                </a:cubicBezTo>
                <a:cubicBezTo>
                  <a:pt x="12122824" y="340739"/>
                  <a:pt x="12121652" y="350621"/>
                  <a:pt x="12117292" y="352523"/>
                </a:cubicBezTo>
                <a:cubicBezTo>
                  <a:pt x="12108502" y="344302"/>
                  <a:pt x="12109672" y="380554"/>
                  <a:pt x="12103022" y="380764"/>
                </a:cubicBezTo>
                <a:cubicBezTo>
                  <a:pt x="12099682" y="400323"/>
                  <a:pt x="12099092" y="490383"/>
                  <a:pt x="12087384" y="501357"/>
                </a:cubicBezTo>
                <a:cubicBezTo>
                  <a:pt x="12078470" y="540103"/>
                  <a:pt x="12088892" y="604695"/>
                  <a:pt x="12086884" y="621818"/>
                </a:cubicBezTo>
                <a:cubicBezTo>
                  <a:pt x="12103872" y="645808"/>
                  <a:pt x="12046274" y="710838"/>
                  <a:pt x="12037912" y="783603"/>
                </a:cubicBezTo>
                <a:cubicBezTo>
                  <a:pt x="12038728" y="794128"/>
                  <a:pt x="12038178" y="799388"/>
                  <a:pt x="12033652" y="800460"/>
                </a:cubicBezTo>
                <a:cubicBezTo>
                  <a:pt x="12030680" y="822866"/>
                  <a:pt x="12018000" y="839465"/>
                  <a:pt x="12021616" y="857543"/>
                </a:cubicBezTo>
                <a:cubicBezTo>
                  <a:pt x="12012916" y="850673"/>
                  <a:pt x="12020790" y="891755"/>
                  <a:pt x="12011726" y="892266"/>
                </a:cubicBezTo>
                <a:cubicBezTo>
                  <a:pt x="12007210" y="905052"/>
                  <a:pt x="11997872" y="927582"/>
                  <a:pt x="11994512" y="934260"/>
                </a:cubicBezTo>
                <a:lnTo>
                  <a:pt x="11991560" y="932336"/>
                </a:lnTo>
                <a:lnTo>
                  <a:pt x="11990514" y="940487"/>
                </a:lnTo>
                <a:lnTo>
                  <a:pt x="11988602" y="958836"/>
                </a:lnTo>
                <a:cubicBezTo>
                  <a:pt x="11985966" y="966456"/>
                  <a:pt x="11975758" y="977088"/>
                  <a:pt x="11974700" y="986207"/>
                </a:cubicBezTo>
                <a:cubicBezTo>
                  <a:pt x="11970938" y="1004735"/>
                  <a:pt x="11977876" y="1007075"/>
                  <a:pt x="11982258" y="1013556"/>
                </a:cubicBezTo>
                <a:cubicBezTo>
                  <a:pt x="11981214" y="1026451"/>
                  <a:pt x="11971950" y="1050442"/>
                  <a:pt x="11968448" y="1063580"/>
                </a:cubicBezTo>
                <a:cubicBezTo>
                  <a:pt x="11964708" y="1069989"/>
                  <a:pt x="11969836" y="1093522"/>
                  <a:pt x="11961240" y="1092388"/>
                </a:cubicBezTo>
                <a:cubicBezTo>
                  <a:pt x="11960426" y="1105603"/>
                  <a:pt x="11958786" y="1112923"/>
                  <a:pt x="11957400" y="1120089"/>
                </a:cubicBezTo>
                <a:lnTo>
                  <a:pt x="11952458" y="1136369"/>
                </a:lnTo>
                <a:cubicBezTo>
                  <a:pt x="11950090" y="1140925"/>
                  <a:pt x="11948538" y="1146011"/>
                  <a:pt x="11948726" y="1152132"/>
                </a:cubicBezTo>
                <a:lnTo>
                  <a:pt x="11949742" y="1158140"/>
                </a:lnTo>
                <a:lnTo>
                  <a:pt x="11948154" y="1158608"/>
                </a:lnTo>
                <a:cubicBezTo>
                  <a:pt x="11945686" y="1158803"/>
                  <a:pt x="11928734" y="1161056"/>
                  <a:pt x="11927260" y="1180442"/>
                </a:cubicBezTo>
                <a:cubicBezTo>
                  <a:pt x="11921496" y="1192709"/>
                  <a:pt x="11919204" y="1203402"/>
                  <a:pt x="11915994" y="1221353"/>
                </a:cubicBezTo>
                <a:cubicBezTo>
                  <a:pt x="11915516" y="1232713"/>
                  <a:pt x="11926308" y="1235102"/>
                  <a:pt x="11924388" y="1248604"/>
                </a:cubicBezTo>
                <a:cubicBezTo>
                  <a:pt x="11911346" y="1301115"/>
                  <a:pt x="11929638" y="1279167"/>
                  <a:pt x="11916648" y="1307095"/>
                </a:cubicBezTo>
                <a:cubicBezTo>
                  <a:pt x="11915436" y="1312439"/>
                  <a:pt x="11915606" y="1317191"/>
                  <a:pt x="11916360" y="1321583"/>
                </a:cubicBezTo>
                <a:lnTo>
                  <a:pt x="11918132" y="1328373"/>
                </a:lnTo>
                <a:lnTo>
                  <a:pt x="11911374" y="1349635"/>
                </a:lnTo>
                <a:cubicBezTo>
                  <a:pt x="11908688" y="1360345"/>
                  <a:pt x="11906470" y="1371840"/>
                  <a:pt x="11904778" y="1383852"/>
                </a:cubicBezTo>
                <a:cubicBezTo>
                  <a:pt x="11907652" y="1387748"/>
                  <a:pt x="11902226" y="1395665"/>
                  <a:pt x="11900890" y="1399838"/>
                </a:cubicBezTo>
                <a:cubicBezTo>
                  <a:pt x="11902940" y="1400643"/>
                  <a:pt x="11902928" y="1410976"/>
                  <a:pt x="11900874" y="1413889"/>
                </a:cubicBezTo>
                <a:cubicBezTo>
                  <a:pt x="11886092" y="1485537"/>
                  <a:pt x="11909474" y="1450776"/>
                  <a:pt x="11893500" y="1491153"/>
                </a:cubicBezTo>
                <a:cubicBezTo>
                  <a:pt x="11892154" y="1498399"/>
                  <a:pt x="11892622" y="1504376"/>
                  <a:pt x="11893858" y="1509677"/>
                </a:cubicBezTo>
                <a:lnTo>
                  <a:pt x="11897264" y="1519651"/>
                </a:lnTo>
                <a:lnTo>
                  <a:pt x="11895090" y="1525679"/>
                </a:lnTo>
                <a:cubicBezTo>
                  <a:pt x="11892484" y="1550498"/>
                  <a:pt x="11896104" y="1559433"/>
                  <a:pt x="11890274" y="1572282"/>
                </a:cubicBezTo>
                <a:cubicBezTo>
                  <a:pt x="11897250" y="1597020"/>
                  <a:pt x="11889764" y="1586796"/>
                  <a:pt x="11886744" y="1602539"/>
                </a:cubicBezTo>
                <a:cubicBezTo>
                  <a:pt x="11883642" y="1614697"/>
                  <a:pt x="11882502" y="1589859"/>
                  <a:pt x="11880728" y="1602238"/>
                </a:cubicBezTo>
                <a:cubicBezTo>
                  <a:pt x="11881720" y="1616707"/>
                  <a:pt x="11874476" y="1613372"/>
                  <a:pt x="11875940" y="1628576"/>
                </a:cubicBezTo>
                <a:cubicBezTo>
                  <a:pt x="11881788" y="1627172"/>
                  <a:pt x="11872080" y="1656092"/>
                  <a:pt x="11876794" y="1658841"/>
                </a:cubicBezTo>
                <a:lnTo>
                  <a:pt x="11876694" y="1659046"/>
                </a:lnTo>
                <a:cubicBezTo>
                  <a:pt x="11866634" y="1667627"/>
                  <a:pt x="11851866" y="1763404"/>
                  <a:pt x="11841806" y="1771984"/>
                </a:cubicBezTo>
                <a:cubicBezTo>
                  <a:pt x="11810410" y="1824881"/>
                  <a:pt x="11780100" y="1952023"/>
                  <a:pt x="11765636" y="2016516"/>
                </a:cubicBezTo>
                <a:cubicBezTo>
                  <a:pt x="11751172" y="2081009"/>
                  <a:pt x="11756430" y="2114985"/>
                  <a:pt x="11755018" y="2158942"/>
                </a:cubicBezTo>
                <a:lnTo>
                  <a:pt x="11756288" y="2240371"/>
                </a:lnTo>
                <a:lnTo>
                  <a:pt x="11751858" y="2253578"/>
                </a:lnTo>
                <a:cubicBezTo>
                  <a:pt x="11750642" y="2255242"/>
                  <a:pt x="11750294" y="2257858"/>
                  <a:pt x="11752262" y="2273603"/>
                </a:cubicBezTo>
                <a:cubicBezTo>
                  <a:pt x="11740738" y="2308149"/>
                  <a:pt x="11737736" y="2368195"/>
                  <a:pt x="11722998" y="2393147"/>
                </a:cubicBezTo>
                <a:cubicBezTo>
                  <a:pt x="11727870" y="2391170"/>
                  <a:pt x="11729790" y="2408227"/>
                  <a:pt x="11726462" y="2418325"/>
                </a:cubicBezTo>
                <a:cubicBezTo>
                  <a:pt x="11745428" y="2412080"/>
                  <a:pt x="11706204" y="2455637"/>
                  <a:pt x="11717312" y="2469703"/>
                </a:cubicBezTo>
                <a:cubicBezTo>
                  <a:pt x="11706060" y="2466046"/>
                  <a:pt x="11682162" y="2507996"/>
                  <a:pt x="11689052" y="2534428"/>
                </a:cubicBezTo>
                <a:cubicBezTo>
                  <a:pt x="11683298" y="2568704"/>
                  <a:pt x="11671550" y="2590146"/>
                  <a:pt x="11671572" y="2628315"/>
                </a:cubicBezTo>
                <a:cubicBezTo>
                  <a:pt x="11669958" y="2628904"/>
                  <a:pt x="11668516" y="2630315"/>
                  <a:pt x="11667202" y="2632291"/>
                </a:cubicBezTo>
                <a:lnTo>
                  <a:pt x="11663792" y="2639275"/>
                </a:lnTo>
                <a:lnTo>
                  <a:pt x="11663828" y="2640882"/>
                </a:lnTo>
                <a:cubicBezTo>
                  <a:pt x="11663260" y="2646928"/>
                  <a:pt x="11662318" y="2649787"/>
                  <a:pt x="11661216" y="2651232"/>
                </a:cubicBezTo>
                <a:lnTo>
                  <a:pt x="11659736" y="2651998"/>
                </a:lnTo>
                <a:lnTo>
                  <a:pt x="11657658" y="2658628"/>
                </a:lnTo>
                <a:lnTo>
                  <a:pt x="11652798" y="2670425"/>
                </a:lnTo>
                <a:lnTo>
                  <a:pt x="11652608" y="2673819"/>
                </a:lnTo>
                <a:lnTo>
                  <a:pt x="11646398" y="2693461"/>
                </a:lnTo>
                <a:lnTo>
                  <a:pt x="11646654" y="2694295"/>
                </a:lnTo>
                <a:cubicBezTo>
                  <a:pt x="11647086" y="2696613"/>
                  <a:pt x="11647138" y="2699170"/>
                  <a:pt x="11646396" y="2702293"/>
                </a:cubicBezTo>
                <a:cubicBezTo>
                  <a:pt x="11652536" y="2705759"/>
                  <a:pt x="11647852" y="2707391"/>
                  <a:pt x="11645122" y="2716295"/>
                </a:cubicBezTo>
                <a:cubicBezTo>
                  <a:pt x="11654048" y="2723663"/>
                  <a:pt x="11643268" y="2743972"/>
                  <a:pt x="11646406" y="2755554"/>
                </a:cubicBezTo>
                <a:cubicBezTo>
                  <a:pt x="11644200" y="2761932"/>
                  <a:pt x="11642026" y="2768809"/>
                  <a:pt x="11639970" y="2776095"/>
                </a:cubicBezTo>
                <a:lnTo>
                  <a:pt x="11638858" y="2780546"/>
                </a:lnTo>
                <a:lnTo>
                  <a:pt x="11638912" y="2780766"/>
                </a:lnTo>
                <a:cubicBezTo>
                  <a:pt x="11638832" y="2782014"/>
                  <a:pt x="11638528" y="2783583"/>
                  <a:pt x="11637890" y="2785722"/>
                </a:cubicBezTo>
                <a:lnTo>
                  <a:pt x="11636832" y="2788662"/>
                </a:lnTo>
                <a:lnTo>
                  <a:pt x="11634674" y="2797295"/>
                </a:lnTo>
                <a:lnTo>
                  <a:pt x="11634434" y="2801139"/>
                </a:lnTo>
                <a:cubicBezTo>
                  <a:pt x="11635286" y="2816294"/>
                  <a:pt x="11647702" y="2823339"/>
                  <a:pt x="11638528" y="2839295"/>
                </a:cubicBezTo>
                <a:cubicBezTo>
                  <a:pt x="11636094" y="2865138"/>
                  <a:pt x="11641034" y="2884181"/>
                  <a:pt x="11634070" y="2906237"/>
                </a:cubicBezTo>
                <a:cubicBezTo>
                  <a:pt x="11631818" y="2930445"/>
                  <a:pt x="11632514" y="2952380"/>
                  <a:pt x="11628506" y="2972091"/>
                </a:cubicBezTo>
                <a:cubicBezTo>
                  <a:pt x="11629844" y="2981191"/>
                  <a:pt x="11625508" y="2988486"/>
                  <a:pt x="11625932" y="2995729"/>
                </a:cubicBezTo>
                <a:cubicBezTo>
                  <a:pt x="11626358" y="3002972"/>
                  <a:pt x="11636102" y="3002605"/>
                  <a:pt x="11631060" y="3015551"/>
                </a:cubicBezTo>
                <a:cubicBezTo>
                  <a:pt x="11639036" y="3026970"/>
                  <a:pt x="11634852" y="3046550"/>
                  <a:pt x="11634862" y="3052653"/>
                </a:cubicBezTo>
                <a:lnTo>
                  <a:pt x="11638472" y="3085161"/>
                </a:lnTo>
                <a:lnTo>
                  <a:pt x="11617590" y="3113393"/>
                </a:lnTo>
                <a:cubicBezTo>
                  <a:pt x="11621846" y="3121866"/>
                  <a:pt x="11613122" y="3148828"/>
                  <a:pt x="11622718" y="3149063"/>
                </a:cubicBezTo>
                <a:cubicBezTo>
                  <a:pt x="11620874" y="3159401"/>
                  <a:pt x="11616380" y="3164407"/>
                  <a:pt x="11622820" y="3163072"/>
                </a:cubicBezTo>
                <a:cubicBezTo>
                  <a:pt x="11622276" y="3170605"/>
                  <a:pt x="11620826" y="3184783"/>
                  <a:pt x="11619438" y="3194257"/>
                </a:cubicBezTo>
                <a:lnTo>
                  <a:pt x="11614494" y="3219915"/>
                </a:lnTo>
                <a:lnTo>
                  <a:pt x="11613098" y="3221731"/>
                </a:lnTo>
                <a:cubicBezTo>
                  <a:pt x="11612634" y="3224213"/>
                  <a:pt x="11612392" y="3231115"/>
                  <a:pt x="11611708" y="3234801"/>
                </a:cubicBezTo>
                <a:lnTo>
                  <a:pt x="11609006" y="3243851"/>
                </a:lnTo>
                <a:cubicBezTo>
                  <a:pt x="11607894" y="3246676"/>
                  <a:pt x="11606598" y="3249062"/>
                  <a:pt x="11605054" y="3250812"/>
                </a:cubicBezTo>
                <a:cubicBezTo>
                  <a:pt x="11608816" y="3286401"/>
                  <a:pt x="11599242" y="3315146"/>
                  <a:pt x="11596882" y="3351401"/>
                </a:cubicBezTo>
                <a:cubicBezTo>
                  <a:pt x="11606320" y="3370932"/>
                  <a:pt x="11574486" y="3407777"/>
                  <a:pt x="11562942" y="3412738"/>
                </a:cubicBezTo>
                <a:cubicBezTo>
                  <a:pt x="11558508" y="3443835"/>
                  <a:pt x="11567878" y="3479425"/>
                  <a:pt x="11562930" y="3515212"/>
                </a:cubicBezTo>
                <a:lnTo>
                  <a:pt x="11545452" y="3647527"/>
                </a:lnTo>
                <a:cubicBezTo>
                  <a:pt x="11538634" y="3726778"/>
                  <a:pt x="11536610" y="3789073"/>
                  <a:pt x="11537114" y="3864465"/>
                </a:cubicBezTo>
                <a:cubicBezTo>
                  <a:pt x="11537618" y="3939858"/>
                  <a:pt x="11535598" y="4034053"/>
                  <a:pt x="11548476" y="4099881"/>
                </a:cubicBezTo>
                <a:lnTo>
                  <a:pt x="11552432" y="4165133"/>
                </a:lnTo>
                <a:lnTo>
                  <a:pt x="11552732" y="4173457"/>
                </a:lnTo>
                <a:cubicBezTo>
                  <a:pt x="11546540" y="4200651"/>
                  <a:pt x="11557802" y="4228513"/>
                  <a:pt x="11553200" y="4250383"/>
                </a:cubicBezTo>
                <a:cubicBezTo>
                  <a:pt x="11552922" y="4256452"/>
                  <a:pt x="11553192" y="4261667"/>
                  <a:pt x="11553798" y="4266324"/>
                </a:cubicBezTo>
                <a:lnTo>
                  <a:pt x="11556298" y="4278290"/>
                </a:lnTo>
                <a:lnTo>
                  <a:pt x="11558608" y="4279552"/>
                </a:lnTo>
                <a:lnTo>
                  <a:pt x="11559256" y="4288041"/>
                </a:lnTo>
                <a:lnTo>
                  <a:pt x="11559842" y="4289935"/>
                </a:lnTo>
                <a:cubicBezTo>
                  <a:pt x="11559766" y="4297619"/>
                  <a:pt x="11558376" y="4321255"/>
                  <a:pt x="11558794" y="4334153"/>
                </a:cubicBezTo>
                <a:cubicBezTo>
                  <a:pt x="11561310" y="4357137"/>
                  <a:pt x="11552162" y="4349289"/>
                  <a:pt x="11562346" y="4367326"/>
                </a:cubicBezTo>
                <a:cubicBezTo>
                  <a:pt x="11559750" y="4411719"/>
                  <a:pt x="11572402" y="4426587"/>
                  <a:pt x="11564954" y="4468612"/>
                </a:cubicBezTo>
                <a:cubicBezTo>
                  <a:pt x="11563988" y="4505670"/>
                  <a:pt x="11581512" y="4533280"/>
                  <a:pt x="11580786" y="4546196"/>
                </a:cubicBezTo>
                <a:cubicBezTo>
                  <a:pt x="11581754" y="4580683"/>
                  <a:pt x="11563866" y="4624484"/>
                  <a:pt x="11563432" y="4665534"/>
                </a:cubicBezTo>
                <a:cubicBezTo>
                  <a:pt x="11565794" y="4700759"/>
                  <a:pt x="11560190" y="4735452"/>
                  <a:pt x="11568406" y="4764690"/>
                </a:cubicBezTo>
                <a:cubicBezTo>
                  <a:pt x="11567130" y="4767647"/>
                  <a:pt x="11566180" y="4770968"/>
                  <a:pt x="11565462" y="4774527"/>
                </a:cubicBezTo>
                <a:lnTo>
                  <a:pt x="11564000" y="4785178"/>
                </a:lnTo>
                <a:lnTo>
                  <a:pt x="11564328" y="4798347"/>
                </a:lnTo>
                <a:lnTo>
                  <a:pt x="11563206" y="4801234"/>
                </a:lnTo>
                <a:lnTo>
                  <a:pt x="11561136" y="4826142"/>
                </a:lnTo>
                <a:lnTo>
                  <a:pt x="11561700" y="4829040"/>
                </a:lnTo>
                <a:lnTo>
                  <a:pt x="11560522" y="4853748"/>
                </a:lnTo>
                <a:lnTo>
                  <a:pt x="11560924" y="4853991"/>
                </a:lnTo>
                <a:cubicBezTo>
                  <a:pt x="11561796" y="4855098"/>
                  <a:pt x="11562390" y="4856978"/>
                  <a:pt x="11562416" y="4860528"/>
                </a:cubicBezTo>
                <a:cubicBezTo>
                  <a:pt x="11568496" y="4853650"/>
                  <a:pt x="11564776" y="4862172"/>
                  <a:pt x="11564316" y="4873245"/>
                </a:cubicBezTo>
                <a:lnTo>
                  <a:pt x="11572682" y="4927107"/>
                </a:lnTo>
                <a:lnTo>
                  <a:pt x="11572672" y="4932248"/>
                </a:lnTo>
                <a:cubicBezTo>
                  <a:pt x="11572704" y="4932275"/>
                  <a:pt x="11572734" y="4932305"/>
                  <a:pt x="11572766" y="4932333"/>
                </a:cubicBezTo>
                <a:cubicBezTo>
                  <a:pt x="11572964" y="4933414"/>
                  <a:pt x="11573036" y="4935090"/>
                  <a:pt x="11572942" y="4937721"/>
                </a:cubicBezTo>
                <a:lnTo>
                  <a:pt x="11577402" y="4975055"/>
                </a:lnTo>
                <a:cubicBezTo>
                  <a:pt x="11574168" y="4991322"/>
                  <a:pt x="11579054" y="4994280"/>
                  <a:pt x="11580860" y="5016279"/>
                </a:cubicBezTo>
                <a:cubicBezTo>
                  <a:pt x="11577794" y="5025639"/>
                  <a:pt x="11578930" y="5033009"/>
                  <a:pt x="11581396" y="5040153"/>
                </a:cubicBezTo>
                <a:cubicBezTo>
                  <a:pt x="11580034" y="5061698"/>
                  <a:pt x="11583522" y="5081146"/>
                  <a:pt x="11584442" y="5105259"/>
                </a:cubicBezTo>
                <a:cubicBezTo>
                  <a:pt x="11580512" y="5131545"/>
                  <a:pt x="11587750" y="5144617"/>
                  <a:pt x="11588702" y="5170388"/>
                </a:cubicBezTo>
                <a:cubicBezTo>
                  <a:pt x="11581846" y="5193034"/>
                  <a:pt x="11594798" y="5188571"/>
                  <a:pt x="11597568" y="5201681"/>
                </a:cubicBezTo>
                <a:lnTo>
                  <a:pt x="11596842" y="5215195"/>
                </a:lnTo>
                <a:lnTo>
                  <a:pt x="11596192" y="5218814"/>
                </a:lnTo>
                <a:cubicBezTo>
                  <a:pt x="11595848" y="5221331"/>
                  <a:pt x="11595754" y="5223032"/>
                  <a:pt x="11595836" y="5224243"/>
                </a:cubicBezTo>
                <a:lnTo>
                  <a:pt x="11595408" y="5229443"/>
                </a:lnTo>
                <a:cubicBezTo>
                  <a:pt x="11594346" y="5237912"/>
                  <a:pt x="11593122" y="5246108"/>
                  <a:pt x="11591796" y="5253878"/>
                </a:cubicBezTo>
                <a:cubicBezTo>
                  <a:pt x="11596328" y="5261714"/>
                  <a:pt x="11588472" y="5289750"/>
                  <a:pt x="11598078" y="5288650"/>
                </a:cubicBezTo>
                <a:cubicBezTo>
                  <a:pt x="11596572" y="5299191"/>
                  <a:pt x="11592238" y="5304794"/>
                  <a:pt x="11598640" y="5302571"/>
                </a:cubicBezTo>
                <a:cubicBezTo>
                  <a:pt x="11598320" y="5306080"/>
                  <a:pt x="11598696" y="5308372"/>
                  <a:pt x="11599412" y="5310113"/>
                </a:cubicBezTo>
                <a:lnTo>
                  <a:pt x="11599768" y="5310652"/>
                </a:lnTo>
                <a:lnTo>
                  <a:pt x="11593310" y="5352392"/>
                </a:lnTo>
                <a:lnTo>
                  <a:pt x="11592144" y="5360280"/>
                </a:lnTo>
                <a:lnTo>
                  <a:pt x="11589598" y="5374040"/>
                </a:lnTo>
                <a:lnTo>
                  <a:pt x="11589840" y="5375477"/>
                </a:lnTo>
                <a:lnTo>
                  <a:pt x="11587428" y="5384856"/>
                </a:lnTo>
                <a:cubicBezTo>
                  <a:pt x="11586404" y="5387820"/>
                  <a:pt x="11585186" y="5390375"/>
                  <a:pt x="11583696" y="5392331"/>
                </a:cubicBezTo>
                <a:cubicBezTo>
                  <a:pt x="11588614" y="5427214"/>
                  <a:pt x="11579964" y="5457140"/>
                  <a:pt x="11578774" y="5493537"/>
                </a:cubicBezTo>
                <a:cubicBezTo>
                  <a:pt x="11574386" y="5533576"/>
                  <a:pt x="11562428" y="5590359"/>
                  <a:pt x="11557362" y="5632561"/>
                </a:cubicBezTo>
                <a:lnTo>
                  <a:pt x="11548380" y="5746753"/>
                </a:lnTo>
                <a:cubicBezTo>
                  <a:pt x="11556238" y="5772089"/>
                  <a:pt x="11550878" y="5798350"/>
                  <a:pt x="11551024" y="5822826"/>
                </a:cubicBezTo>
                <a:cubicBezTo>
                  <a:pt x="11542796" y="5814291"/>
                  <a:pt x="11553924" y="5853157"/>
                  <a:pt x="11544052" y="5852276"/>
                </a:cubicBezTo>
                <a:cubicBezTo>
                  <a:pt x="11544390" y="5856758"/>
                  <a:pt x="11545032" y="5861128"/>
                  <a:pt x="11545748" y="5865520"/>
                </a:cubicBezTo>
                <a:lnTo>
                  <a:pt x="11546116" y="5867822"/>
                </a:lnTo>
                <a:lnTo>
                  <a:pt x="11545906" y="5876651"/>
                </a:lnTo>
                <a:lnTo>
                  <a:pt x="11547962" y="5879618"/>
                </a:lnTo>
                <a:lnTo>
                  <a:pt x="11549160" y="5893249"/>
                </a:lnTo>
                <a:cubicBezTo>
                  <a:pt x="11549282" y="5898280"/>
                  <a:pt x="11549030" y="5903609"/>
                  <a:pt x="11548180" y="5909369"/>
                </a:cubicBezTo>
                <a:cubicBezTo>
                  <a:pt x="11541720" y="5927436"/>
                  <a:pt x="11549640" y="5963239"/>
                  <a:pt x="11541162" y="5985355"/>
                </a:cubicBezTo>
                <a:cubicBezTo>
                  <a:pt x="11538794" y="5993983"/>
                  <a:pt x="11531140" y="6003419"/>
                  <a:pt x="11533408" y="6010880"/>
                </a:cubicBezTo>
                <a:cubicBezTo>
                  <a:pt x="11533384" y="6032967"/>
                  <a:pt x="11540672" y="6093692"/>
                  <a:pt x="11541022" y="6117880"/>
                </a:cubicBezTo>
                <a:cubicBezTo>
                  <a:pt x="11536010" y="6127417"/>
                  <a:pt x="11542236" y="6147591"/>
                  <a:pt x="11540416" y="6176296"/>
                </a:cubicBezTo>
                <a:cubicBezTo>
                  <a:pt x="11533696" y="6193575"/>
                  <a:pt x="11520672" y="6223706"/>
                  <a:pt x="11515330" y="6241549"/>
                </a:cubicBezTo>
                <a:cubicBezTo>
                  <a:pt x="11509988" y="6259393"/>
                  <a:pt x="11506830" y="6256209"/>
                  <a:pt x="11508360" y="6283356"/>
                </a:cubicBezTo>
                <a:cubicBezTo>
                  <a:pt x="11496758" y="6317094"/>
                  <a:pt x="11506504" y="6340085"/>
                  <a:pt x="11502164" y="6370897"/>
                </a:cubicBezTo>
                <a:cubicBezTo>
                  <a:pt x="11498220" y="6406078"/>
                  <a:pt x="11505228" y="6378276"/>
                  <a:pt x="11493420" y="6419907"/>
                </a:cubicBezTo>
                <a:cubicBezTo>
                  <a:pt x="11496498" y="6425815"/>
                  <a:pt x="11498672" y="6444204"/>
                  <a:pt x="11496258" y="6453162"/>
                </a:cubicBezTo>
                <a:cubicBezTo>
                  <a:pt x="11496982" y="6471523"/>
                  <a:pt x="11512650" y="6498528"/>
                  <a:pt x="11512334" y="6514298"/>
                </a:cubicBezTo>
                <a:cubicBezTo>
                  <a:pt x="11512200" y="6527176"/>
                  <a:pt x="11507906" y="6505466"/>
                  <a:pt x="11506458" y="6519308"/>
                </a:cubicBezTo>
                <a:cubicBezTo>
                  <a:pt x="11505546" y="6536357"/>
                  <a:pt x="11496970" y="6533583"/>
                  <a:pt x="11506912" y="6550074"/>
                </a:cubicBezTo>
                <a:cubicBezTo>
                  <a:pt x="11502902" y="6566946"/>
                  <a:pt x="11507560" y="6571936"/>
                  <a:pt x="11508214" y="6596919"/>
                </a:cubicBezTo>
                <a:cubicBezTo>
                  <a:pt x="11504722" y="6606203"/>
                  <a:pt x="11505462" y="6614758"/>
                  <a:pt x="11507524" y="6623534"/>
                </a:cubicBezTo>
                <a:cubicBezTo>
                  <a:pt x="11505086" y="6646907"/>
                  <a:pt x="11507528" y="6669655"/>
                  <a:pt x="11507206" y="6696669"/>
                </a:cubicBezTo>
                <a:cubicBezTo>
                  <a:pt x="11501998" y="6724388"/>
                  <a:pt x="11508454" y="6741397"/>
                  <a:pt x="11508078" y="6770256"/>
                </a:cubicBezTo>
                <a:cubicBezTo>
                  <a:pt x="11509260" y="6790406"/>
                  <a:pt x="11512798" y="6819910"/>
                  <a:pt x="11515012" y="6840678"/>
                </a:cubicBezTo>
                <a:lnTo>
                  <a:pt x="11515906" y="6850048"/>
                </a:lnTo>
                <a:lnTo>
                  <a:pt x="0" y="6850048"/>
                </a:lnTo>
                <a:lnTo>
                  <a:pt x="0" y="6150255"/>
                </a:lnTo>
                <a:lnTo>
                  <a:pt x="17548" y="6079421"/>
                </a:lnTo>
                <a:cubicBezTo>
                  <a:pt x="24104" y="6016456"/>
                  <a:pt x="27371" y="6035306"/>
                  <a:pt x="27043" y="5985942"/>
                </a:cubicBezTo>
                <a:cubicBezTo>
                  <a:pt x="26678" y="5981021"/>
                  <a:pt x="35914" y="5971603"/>
                  <a:pt x="33624" y="5952542"/>
                </a:cubicBezTo>
                <a:cubicBezTo>
                  <a:pt x="37578" y="5922372"/>
                  <a:pt x="48696" y="5939028"/>
                  <a:pt x="52357" y="5900385"/>
                </a:cubicBezTo>
                <a:cubicBezTo>
                  <a:pt x="55799" y="5903958"/>
                  <a:pt x="54094" y="5866099"/>
                  <a:pt x="66315" y="5862451"/>
                </a:cubicBezTo>
                <a:cubicBezTo>
                  <a:pt x="70207" y="5846033"/>
                  <a:pt x="73489" y="5820812"/>
                  <a:pt x="75710" y="5801878"/>
                </a:cubicBezTo>
                <a:cubicBezTo>
                  <a:pt x="81695" y="5773510"/>
                  <a:pt x="88149" y="5759388"/>
                  <a:pt x="92413" y="5755196"/>
                </a:cubicBezTo>
                <a:cubicBezTo>
                  <a:pt x="99183" y="5726796"/>
                  <a:pt x="100401" y="5729867"/>
                  <a:pt x="114766" y="5692575"/>
                </a:cubicBezTo>
                <a:cubicBezTo>
                  <a:pt x="109606" y="5670690"/>
                  <a:pt x="120766" y="5651885"/>
                  <a:pt x="130959" y="5642725"/>
                </a:cubicBezTo>
                <a:cubicBezTo>
                  <a:pt x="140615" y="5617952"/>
                  <a:pt x="163671" y="5564143"/>
                  <a:pt x="166724" y="5528753"/>
                </a:cubicBezTo>
                <a:cubicBezTo>
                  <a:pt x="165990" y="5474631"/>
                  <a:pt x="177327" y="5489775"/>
                  <a:pt x="185947" y="5465696"/>
                </a:cubicBezTo>
                <a:cubicBezTo>
                  <a:pt x="196662" y="5446952"/>
                  <a:pt x="187411" y="5449560"/>
                  <a:pt x="200956" y="5429999"/>
                </a:cubicBezTo>
                <a:lnTo>
                  <a:pt x="216668" y="5393769"/>
                </a:lnTo>
                <a:lnTo>
                  <a:pt x="241271" y="5350074"/>
                </a:lnTo>
                <a:lnTo>
                  <a:pt x="248034" y="5340072"/>
                </a:lnTo>
                <a:cubicBezTo>
                  <a:pt x="248058" y="5334942"/>
                  <a:pt x="248479" y="5331687"/>
                  <a:pt x="249221" y="5329608"/>
                </a:cubicBezTo>
                <a:cubicBezTo>
                  <a:pt x="249320" y="5329557"/>
                  <a:pt x="249420" y="5329504"/>
                  <a:pt x="249519" y="5329453"/>
                </a:cubicBezTo>
                <a:lnTo>
                  <a:pt x="252498" y="5314689"/>
                </a:lnTo>
                <a:cubicBezTo>
                  <a:pt x="252864" y="5297574"/>
                  <a:pt x="278981" y="5263235"/>
                  <a:pt x="278285" y="5246981"/>
                </a:cubicBezTo>
                <a:cubicBezTo>
                  <a:pt x="294835" y="5239806"/>
                  <a:pt x="267309" y="5243000"/>
                  <a:pt x="282334" y="5215649"/>
                </a:cubicBezTo>
                <a:cubicBezTo>
                  <a:pt x="284338" y="5203457"/>
                  <a:pt x="286369" y="5198331"/>
                  <a:pt x="287909" y="5188115"/>
                </a:cubicBezTo>
                <a:cubicBezTo>
                  <a:pt x="288332" y="5187974"/>
                  <a:pt x="291148" y="5154493"/>
                  <a:pt x="291570" y="5154352"/>
                </a:cubicBezTo>
                <a:lnTo>
                  <a:pt x="295687" y="5129949"/>
                </a:lnTo>
                <a:lnTo>
                  <a:pt x="297770" y="5124375"/>
                </a:lnTo>
                <a:lnTo>
                  <a:pt x="294552" y="5091886"/>
                </a:lnTo>
                <a:lnTo>
                  <a:pt x="294372" y="5075666"/>
                </a:lnTo>
                <a:lnTo>
                  <a:pt x="291261" y="5069914"/>
                </a:lnTo>
                <a:cubicBezTo>
                  <a:pt x="289602" y="5064348"/>
                  <a:pt x="289412" y="5057213"/>
                  <a:pt x="292549" y="5046565"/>
                </a:cubicBezTo>
                <a:lnTo>
                  <a:pt x="293850" y="5044324"/>
                </a:lnTo>
                <a:lnTo>
                  <a:pt x="288225" y="5011521"/>
                </a:lnTo>
                <a:cubicBezTo>
                  <a:pt x="286438" y="5004509"/>
                  <a:pt x="295879" y="4976501"/>
                  <a:pt x="292304" y="4970595"/>
                </a:cubicBezTo>
                <a:cubicBezTo>
                  <a:pt x="297173" y="4914689"/>
                  <a:pt x="280545" y="4880484"/>
                  <a:pt x="292037" y="4812226"/>
                </a:cubicBezTo>
                <a:cubicBezTo>
                  <a:pt x="296651" y="4766534"/>
                  <a:pt x="296553" y="4740857"/>
                  <a:pt x="300183" y="4711370"/>
                </a:cubicBezTo>
                <a:cubicBezTo>
                  <a:pt x="303813" y="4681883"/>
                  <a:pt x="310253" y="4654301"/>
                  <a:pt x="313819" y="4635304"/>
                </a:cubicBezTo>
                <a:cubicBezTo>
                  <a:pt x="317385" y="4616307"/>
                  <a:pt x="319059" y="4621434"/>
                  <a:pt x="321580" y="4597389"/>
                </a:cubicBezTo>
                <a:cubicBezTo>
                  <a:pt x="324100" y="4573344"/>
                  <a:pt x="322182" y="4514378"/>
                  <a:pt x="328942" y="4491032"/>
                </a:cubicBezTo>
                <a:cubicBezTo>
                  <a:pt x="328254" y="4465815"/>
                  <a:pt x="339350" y="4462516"/>
                  <a:pt x="338027" y="4448739"/>
                </a:cubicBezTo>
                <a:cubicBezTo>
                  <a:pt x="354594" y="4377504"/>
                  <a:pt x="351648" y="4318161"/>
                  <a:pt x="348965" y="4231470"/>
                </a:cubicBezTo>
                <a:cubicBezTo>
                  <a:pt x="353874" y="4174323"/>
                  <a:pt x="356666" y="4175355"/>
                  <a:pt x="359496" y="4150308"/>
                </a:cubicBezTo>
                <a:cubicBezTo>
                  <a:pt x="362339" y="4142663"/>
                  <a:pt x="352449" y="4138872"/>
                  <a:pt x="356364" y="4131985"/>
                </a:cubicBezTo>
                <a:lnTo>
                  <a:pt x="361593" y="4096619"/>
                </a:lnTo>
                <a:lnTo>
                  <a:pt x="371792" y="4070654"/>
                </a:lnTo>
                <a:lnTo>
                  <a:pt x="378262" y="4046249"/>
                </a:lnTo>
                <a:lnTo>
                  <a:pt x="381009" y="4016915"/>
                </a:lnTo>
                <a:cubicBezTo>
                  <a:pt x="383439" y="4007929"/>
                  <a:pt x="391279" y="4007340"/>
                  <a:pt x="391151" y="3995496"/>
                </a:cubicBezTo>
                <a:cubicBezTo>
                  <a:pt x="396353" y="3959536"/>
                  <a:pt x="400862" y="3894766"/>
                  <a:pt x="406592" y="3845871"/>
                </a:cubicBezTo>
                <a:cubicBezTo>
                  <a:pt x="403177" y="3821649"/>
                  <a:pt x="409717" y="3786911"/>
                  <a:pt x="419462" y="3776866"/>
                </a:cubicBezTo>
                <a:cubicBezTo>
                  <a:pt x="422173" y="3764871"/>
                  <a:pt x="422222" y="3735955"/>
                  <a:pt x="420303" y="3724288"/>
                </a:cubicBezTo>
                <a:cubicBezTo>
                  <a:pt x="420584" y="3713932"/>
                  <a:pt x="424293" y="3712054"/>
                  <a:pt x="425736" y="3698294"/>
                </a:cubicBezTo>
                <a:cubicBezTo>
                  <a:pt x="429134" y="3683275"/>
                  <a:pt x="445239" y="3650699"/>
                  <a:pt x="450275" y="3636556"/>
                </a:cubicBezTo>
                <a:cubicBezTo>
                  <a:pt x="455311" y="3622413"/>
                  <a:pt x="450096" y="3636797"/>
                  <a:pt x="455950" y="3613438"/>
                </a:cubicBezTo>
                <a:cubicBezTo>
                  <a:pt x="457946" y="3605104"/>
                  <a:pt x="465726" y="3606849"/>
                  <a:pt x="469436" y="3588931"/>
                </a:cubicBezTo>
                <a:cubicBezTo>
                  <a:pt x="473148" y="3571012"/>
                  <a:pt x="477437" y="3530877"/>
                  <a:pt x="478216" y="3505927"/>
                </a:cubicBezTo>
                <a:cubicBezTo>
                  <a:pt x="465624" y="3478053"/>
                  <a:pt x="482767" y="3487820"/>
                  <a:pt x="466921" y="3436850"/>
                </a:cubicBezTo>
                <a:cubicBezTo>
                  <a:pt x="468947" y="3435539"/>
                  <a:pt x="468075" y="3414710"/>
                  <a:pt x="469431" y="3393361"/>
                </a:cubicBezTo>
                <a:cubicBezTo>
                  <a:pt x="470787" y="3372012"/>
                  <a:pt x="482148" y="3326552"/>
                  <a:pt x="475054" y="3308755"/>
                </a:cubicBezTo>
                <a:lnTo>
                  <a:pt x="474310" y="3151747"/>
                </a:lnTo>
                <a:lnTo>
                  <a:pt x="486215" y="3061618"/>
                </a:lnTo>
                <a:cubicBezTo>
                  <a:pt x="488121" y="3030278"/>
                  <a:pt x="496811" y="3025014"/>
                  <a:pt x="493402" y="3004882"/>
                </a:cubicBezTo>
                <a:cubicBezTo>
                  <a:pt x="495599" y="2970945"/>
                  <a:pt x="511735" y="2992431"/>
                  <a:pt x="498742" y="2953275"/>
                </a:cubicBezTo>
                <a:cubicBezTo>
                  <a:pt x="512558" y="2963977"/>
                  <a:pt x="494995" y="2934875"/>
                  <a:pt x="506118" y="2914739"/>
                </a:cubicBezTo>
                <a:cubicBezTo>
                  <a:pt x="497917" y="2886497"/>
                  <a:pt x="508247" y="2857462"/>
                  <a:pt x="509450" y="2840319"/>
                </a:cubicBezTo>
                <a:cubicBezTo>
                  <a:pt x="510653" y="2823176"/>
                  <a:pt x="514436" y="2836441"/>
                  <a:pt x="513337" y="2811881"/>
                </a:cubicBezTo>
                <a:lnTo>
                  <a:pt x="518905" y="2777197"/>
                </a:lnTo>
                <a:cubicBezTo>
                  <a:pt x="514307" y="2779008"/>
                  <a:pt x="515662" y="2773990"/>
                  <a:pt x="516381" y="2760229"/>
                </a:cubicBezTo>
                <a:lnTo>
                  <a:pt x="512284" y="2723271"/>
                </a:lnTo>
                <a:lnTo>
                  <a:pt x="516417" y="2697909"/>
                </a:lnTo>
                <a:cubicBezTo>
                  <a:pt x="516277" y="2694509"/>
                  <a:pt x="511777" y="2670333"/>
                  <a:pt x="508245" y="2670818"/>
                </a:cubicBezTo>
                <a:cubicBezTo>
                  <a:pt x="523059" y="2644368"/>
                  <a:pt x="513753" y="2641721"/>
                  <a:pt x="509977" y="2614598"/>
                </a:cubicBezTo>
                <a:cubicBezTo>
                  <a:pt x="511368" y="2591343"/>
                  <a:pt x="511836" y="2611388"/>
                  <a:pt x="513586" y="2555192"/>
                </a:cubicBezTo>
                <a:cubicBezTo>
                  <a:pt x="529849" y="2533316"/>
                  <a:pt x="501799" y="2549042"/>
                  <a:pt x="524573" y="2506102"/>
                </a:cubicBezTo>
                <a:cubicBezTo>
                  <a:pt x="522798" y="2504000"/>
                  <a:pt x="524426" y="2477490"/>
                  <a:pt x="526211" y="2463615"/>
                </a:cubicBezTo>
                <a:cubicBezTo>
                  <a:pt x="527997" y="2449740"/>
                  <a:pt x="525821" y="2437204"/>
                  <a:pt x="535288" y="2422849"/>
                </a:cubicBezTo>
                <a:cubicBezTo>
                  <a:pt x="538200" y="2412361"/>
                  <a:pt x="533938" y="2431104"/>
                  <a:pt x="538894" y="2398306"/>
                </a:cubicBezTo>
                <a:cubicBezTo>
                  <a:pt x="543849" y="2365508"/>
                  <a:pt x="560628" y="2258604"/>
                  <a:pt x="565019" y="2226060"/>
                </a:cubicBezTo>
                <a:cubicBezTo>
                  <a:pt x="569411" y="2193516"/>
                  <a:pt x="571990" y="2216405"/>
                  <a:pt x="572425" y="2203044"/>
                </a:cubicBezTo>
                <a:cubicBezTo>
                  <a:pt x="572861" y="2189683"/>
                  <a:pt x="565754" y="2160914"/>
                  <a:pt x="567634" y="2145894"/>
                </a:cubicBezTo>
                <a:cubicBezTo>
                  <a:pt x="569552" y="2127038"/>
                  <a:pt x="576895" y="2124242"/>
                  <a:pt x="576524" y="2112924"/>
                </a:cubicBezTo>
                <a:cubicBezTo>
                  <a:pt x="566248" y="2102460"/>
                  <a:pt x="566361" y="2091349"/>
                  <a:pt x="572593" y="2073223"/>
                </a:cubicBezTo>
                <a:cubicBezTo>
                  <a:pt x="575393" y="2039410"/>
                  <a:pt x="564822" y="2039383"/>
                  <a:pt x="566346" y="2006730"/>
                </a:cubicBezTo>
                <a:cubicBezTo>
                  <a:pt x="565764" y="1992401"/>
                  <a:pt x="569077" y="1984735"/>
                  <a:pt x="565784" y="1960829"/>
                </a:cubicBezTo>
                <a:cubicBezTo>
                  <a:pt x="566486" y="1943808"/>
                  <a:pt x="568252" y="1909609"/>
                  <a:pt x="557910" y="1886564"/>
                </a:cubicBezTo>
                <a:cubicBezTo>
                  <a:pt x="556594" y="1861569"/>
                  <a:pt x="556127" y="1879721"/>
                  <a:pt x="558732" y="1852441"/>
                </a:cubicBezTo>
                <a:cubicBezTo>
                  <a:pt x="559253" y="1819115"/>
                  <a:pt x="552986" y="1805243"/>
                  <a:pt x="554477" y="1785985"/>
                </a:cubicBezTo>
                <a:cubicBezTo>
                  <a:pt x="550197" y="1773445"/>
                  <a:pt x="555297" y="1787647"/>
                  <a:pt x="549925" y="1739449"/>
                </a:cubicBezTo>
                <a:cubicBezTo>
                  <a:pt x="559439" y="1720347"/>
                  <a:pt x="546428" y="1704007"/>
                  <a:pt x="548478" y="1687662"/>
                </a:cubicBezTo>
                <a:cubicBezTo>
                  <a:pt x="547438" y="1661740"/>
                  <a:pt x="547552" y="1598028"/>
                  <a:pt x="546079" y="1574394"/>
                </a:cubicBezTo>
                <a:cubicBezTo>
                  <a:pt x="544606" y="1550760"/>
                  <a:pt x="542413" y="1575916"/>
                  <a:pt x="539645" y="1545855"/>
                </a:cubicBezTo>
                <a:cubicBezTo>
                  <a:pt x="551965" y="1490487"/>
                  <a:pt x="529792" y="1459589"/>
                  <a:pt x="527078" y="1403551"/>
                </a:cubicBezTo>
                <a:cubicBezTo>
                  <a:pt x="509907" y="1369534"/>
                  <a:pt x="527744" y="1345427"/>
                  <a:pt x="514603" y="1308232"/>
                </a:cubicBezTo>
                <a:cubicBezTo>
                  <a:pt x="510585" y="1283061"/>
                  <a:pt x="514424" y="1279405"/>
                  <a:pt x="512548" y="1265228"/>
                </a:cubicBezTo>
                <a:cubicBezTo>
                  <a:pt x="510672" y="1251051"/>
                  <a:pt x="506150" y="1235061"/>
                  <a:pt x="503347" y="1223169"/>
                </a:cubicBezTo>
                <a:cubicBezTo>
                  <a:pt x="507006" y="1216804"/>
                  <a:pt x="500559" y="1167333"/>
                  <a:pt x="495727" y="1168475"/>
                </a:cubicBezTo>
                <a:cubicBezTo>
                  <a:pt x="497383" y="1161125"/>
                  <a:pt x="503792" y="1140806"/>
                  <a:pt x="496141" y="1138512"/>
                </a:cubicBezTo>
                <a:cubicBezTo>
                  <a:pt x="496060" y="1100984"/>
                  <a:pt x="494987" y="1079901"/>
                  <a:pt x="505184" y="1047073"/>
                </a:cubicBezTo>
                <a:cubicBezTo>
                  <a:pt x="508983" y="1023742"/>
                  <a:pt x="506944" y="1040037"/>
                  <a:pt x="509355" y="1025516"/>
                </a:cubicBezTo>
                <a:cubicBezTo>
                  <a:pt x="511766" y="1010995"/>
                  <a:pt x="507447" y="986805"/>
                  <a:pt x="506873" y="963123"/>
                </a:cubicBezTo>
                <a:cubicBezTo>
                  <a:pt x="507006" y="939112"/>
                  <a:pt x="511112" y="911137"/>
                  <a:pt x="512548" y="893356"/>
                </a:cubicBezTo>
                <a:cubicBezTo>
                  <a:pt x="513984" y="875575"/>
                  <a:pt x="513640" y="871333"/>
                  <a:pt x="515492" y="856438"/>
                </a:cubicBezTo>
                <a:cubicBezTo>
                  <a:pt x="512022" y="831582"/>
                  <a:pt x="513851" y="810695"/>
                  <a:pt x="521269" y="792080"/>
                </a:cubicBezTo>
                <a:cubicBezTo>
                  <a:pt x="523173" y="777595"/>
                  <a:pt x="527507" y="785019"/>
                  <a:pt x="529314" y="774293"/>
                </a:cubicBezTo>
                <a:cubicBezTo>
                  <a:pt x="531122" y="763567"/>
                  <a:pt x="522950" y="756728"/>
                  <a:pt x="524928" y="727723"/>
                </a:cubicBezTo>
                <a:cubicBezTo>
                  <a:pt x="525327" y="717404"/>
                  <a:pt x="532992" y="717749"/>
                  <a:pt x="534104" y="695712"/>
                </a:cubicBezTo>
                <a:cubicBezTo>
                  <a:pt x="535215" y="673675"/>
                  <a:pt x="540000" y="585070"/>
                  <a:pt x="541179" y="552638"/>
                </a:cubicBezTo>
                <a:cubicBezTo>
                  <a:pt x="542357" y="520206"/>
                  <a:pt x="539121" y="533336"/>
                  <a:pt x="538784" y="517789"/>
                </a:cubicBezTo>
                <a:cubicBezTo>
                  <a:pt x="538447" y="502242"/>
                  <a:pt x="529995" y="483849"/>
                  <a:pt x="539155" y="459355"/>
                </a:cubicBezTo>
                <a:cubicBezTo>
                  <a:pt x="534282" y="441033"/>
                  <a:pt x="545465" y="440562"/>
                  <a:pt x="548350" y="420246"/>
                </a:cubicBezTo>
                <a:cubicBezTo>
                  <a:pt x="552432" y="409037"/>
                  <a:pt x="551248" y="395007"/>
                  <a:pt x="554063" y="385753"/>
                </a:cubicBezTo>
                <a:cubicBezTo>
                  <a:pt x="556878" y="376499"/>
                  <a:pt x="557385" y="369183"/>
                  <a:pt x="560450" y="362337"/>
                </a:cubicBezTo>
                <a:cubicBezTo>
                  <a:pt x="563515" y="355491"/>
                  <a:pt x="569657" y="353410"/>
                  <a:pt x="572451" y="344679"/>
                </a:cubicBezTo>
                <a:cubicBezTo>
                  <a:pt x="575246" y="335948"/>
                  <a:pt x="580164" y="322294"/>
                  <a:pt x="582006" y="312331"/>
                </a:cubicBezTo>
                <a:cubicBezTo>
                  <a:pt x="583847" y="302368"/>
                  <a:pt x="580997" y="303880"/>
                  <a:pt x="583503" y="284899"/>
                </a:cubicBezTo>
                <a:cubicBezTo>
                  <a:pt x="588855" y="253960"/>
                  <a:pt x="592732" y="226097"/>
                  <a:pt x="592254" y="191300"/>
                </a:cubicBezTo>
                <a:cubicBezTo>
                  <a:pt x="602017" y="184777"/>
                  <a:pt x="597586" y="174390"/>
                  <a:pt x="592419" y="160499"/>
                </a:cubicBezTo>
                <a:cubicBezTo>
                  <a:pt x="599540" y="134531"/>
                  <a:pt x="605057" y="90673"/>
                  <a:pt x="620978" y="46251"/>
                </a:cubicBezTo>
                <a:cubicBezTo>
                  <a:pt x="630736" y="27343"/>
                  <a:pt x="632412" y="23169"/>
                  <a:pt x="635098" y="9619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6317178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holding up a trophy&#10;&#10;Description automatically generated">
            <a:extLst>
              <a:ext uri="{FF2B5EF4-FFF2-40B4-BE49-F238E27FC236}">
                <a16:creationId xmlns:a16="http://schemas.microsoft.com/office/drawing/2014/main" id="{B240EFF0-CA3C-9CFC-3695-AF9648E6CA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684"/>
            <a:ext cx="12191999" cy="6851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857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593</TotalTime>
  <Words>161</Words>
  <Application>Microsoft Macintosh PowerPoint</Application>
  <PresentationFormat>Widescreen</PresentationFormat>
  <Paragraphs>42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Calibri Light</vt:lpstr>
      <vt:lpstr>Square721 BT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IT’S TIME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Anthony Piacenti</dc:creator>
  <cp:lastModifiedBy>Anthony Piacenti</cp:lastModifiedBy>
  <cp:revision>2</cp:revision>
  <dcterms:created xsi:type="dcterms:W3CDTF">2023-09-14T15:14:38Z</dcterms:created>
  <dcterms:modified xsi:type="dcterms:W3CDTF">2023-09-19T00:59:42Z</dcterms:modified>
</cp:coreProperties>
</file>